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36"/>
  </p:notesMasterIdLst>
  <p:sldIdLst>
    <p:sldId id="256" r:id="rId2"/>
    <p:sldId id="289" r:id="rId3"/>
    <p:sldId id="279" r:id="rId4"/>
    <p:sldId id="258" r:id="rId5"/>
    <p:sldId id="304" r:id="rId6"/>
    <p:sldId id="305" r:id="rId7"/>
    <p:sldId id="306" r:id="rId8"/>
    <p:sldId id="307" r:id="rId9"/>
    <p:sldId id="303" r:id="rId10"/>
    <p:sldId id="290" r:id="rId11"/>
    <p:sldId id="266" r:id="rId12"/>
    <p:sldId id="292" r:id="rId13"/>
    <p:sldId id="275" r:id="rId14"/>
    <p:sldId id="293" r:id="rId15"/>
    <p:sldId id="314" r:id="rId16"/>
    <p:sldId id="291" r:id="rId17"/>
    <p:sldId id="311" r:id="rId18"/>
    <p:sldId id="294" r:id="rId19"/>
    <p:sldId id="310" r:id="rId20"/>
    <p:sldId id="295" r:id="rId21"/>
    <p:sldId id="296" r:id="rId22"/>
    <p:sldId id="298" r:id="rId23"/>
    <p:sldId id="297" r:id="rId24"/>
    <p:sldId id="315" r:id="rId25"/>
    <p:sldId id="313" r:id="rId26"/>
    <p:sldId id="312" r:id="rId27"/>
    <p:sldId id="309" r:id="rId28"/>
    <p:sldId id="320" r:id="rId29"/>
    <p:sldId id="321" r:id="rId30"/>
    <p:sldId id="322" r:id="rId31"/>
    <p:sldId id="323" r:id="rId32"/>
    <p:sldId id="324" r:id="rId33"/>
    <p:sldId id="325" r:id="rId34"/>
    <p:sldId id="288" r:id="rId35"/>
  </p:sldIdLst>
  <p:sldSz cx="9144000" cy="5143500" type="screen16x9"/>
  <p:notesSz cx="6858000" cy="9144000"/>
  <p:embeddedFontLst>
    <p:embeddedFont>
      <p:font typeface="Barlow" panose="00000500000000000000" pitchFamily="2" charset="0"/>
      <p:regular r:id="rId37"/>
      <p:bold r:id="rId38"/>
      <p:italic r:id="rId39"/>
      <p:boldItalic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Constantia" panose="02030602050306030303" pitchFamily="18" charset="0"/>
      <p:regular r:id="rId45"/>
      <p:bold r:id="rId46"/>
      <p:italic r:id="rId47"/>
      <p:boldItalic r:id="rId48"/>
    </p:embeddedFont>
    <p:embeddedFont>
      <p:font typeface="Helvetica Neue" panose="020B0604020202020204" charset="0"/>
      <p:regular r:id="rId49"/>
      <p:bold r:id="rId50"/>
      <p:italic r:id="rId51"/>
      <p:boldItalic r:id="rId52"/>
    </p:embeddedFont>
    <p:embeddedFont>
      <p:font typeface="Roboto" panose="02000000000000000000" pitchFamily="2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BC1"/>
    <a:srgbClr val="FF7210"/>
    <a:srgbClr val="0089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C761B9-73E4-48EE-A4FE-CB5E67FFEC1D}">
  <a:tblStyle styleId="{D6C761B9-73E4-48EE-A4FE-CB5E67FFEC1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4" autoAdjust="0"/>
    <p:restoredTop sz="94660"/>
  </p:normalViewPr>
  <p:slideViewPr>
    <p:cSldViewPr snapToGrid="0">
      <p:cViewPr varScale="1">
        <p:scale>
          <a:sx n="85" d="100"/>
          <a:sy n="85" d="100"/>
        </p:scale>
        <p:origin x="84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59287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7" name="Google Shape;4027;g89f325e8c8_0_4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8" name="Google Shape;4028;g89f325e8c8_0_4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6" name="Google Shape;3726;g89f325e8c8_0_4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7" name="Google Shape;3727;g89f325e8c8_0_4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89f1087ede_0_2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89f1087ede_0_2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6" name="Google Shape;3726;g89f325e8c8_0_4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7" name="Google Shape;3727;g89f325e8c8_0_4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g89f325e8c8_0_19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8" name="Google Shape;1198;g89f325e8c8_0_19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2" name="Google Shape;3632;g89f325e8c8_0_2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3" name="Google Shape;3633;g89f325e8c8_0_2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891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6" name="Google Shape;3726;g89f325e8c8_0_4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7" name="Google Shape;3727;g89f325e8c8_0_4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89f1087ede_0_2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89f1087ede_0_2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7986667" y="3871509"/>
            <a:ext cx="1717686" cy="1718100"/>
            <a:chOff x="1347125" y="349025"/>
            <a:chExt cx="4978800" cy="4980000"/>
          </a:xfrm>
        </p:grpSpPr>
        <p:sp>
          <p:nvSpPr>
            <p:cNvPr id="10" name="Google Shape;10;p2"/>
            <p:cNvSpPr/>
            <p:nvPr/>
          </p:nvSpPr>
          <p:spPr>
            <a:xfrm>
              <a:off x="4756525" y="523725"/>
              <a:ext cx="1394100" cy="1393475"/>
            </a:xfrm>
            <a:custGeom>
              <a:avLst/>
              <a:gdLst/>
              <a:ahLst/>
              <a:cxnLst/>
              <a:rect l="l" t="t" r="r" b="b"/>
              <a:pathLst>
                <a:path w="55764" h="55739" extrusionOk="0">
                  <a:moveTo>
                    <a:pt x="1" y="0"/>
                  </a:moveTo>
                  <a:lnTo>
                    <a:pt x="55763" y="55739"/>
                  </a:lnTo>
                  <a:cubicBezTo>
                    <a:pt x="54928" y="53568"/>
                    <a:pt x="53998" y="51446"/>
                    <a:pt x="52973" y="49371"/>
                  </a:cubicBezTo>
                  <a:lnTo>
                    <a:pt x="6417" y="2815"/>
                  </a:lnTo>
                  <a:cubicBezTo>
                    <a:pt x="4318" y="1789"/>
                    <a:pt x="2195" y="859"/>
                    <a:pt x="1" y="0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312325" y="393150"/>
              <a:ext cx="1968875" cy="1968875"/>
            </a:xfrm>
            <a:custGeom>
              <a:avLst/>
              <a:gdLst/>
              <a:ahLst/>
              <a:cxnLst/>
              <a:rect l="l" t="t" r="r" b="b"/>
              <a:pathLst>
                <a:path w="78755" h="78755" extrusionOk="0">
                  <a:moveTo>
                    <a:pt x="0" y="0"/>
                  </a:moveTo>
                  <a:lnTo>
                    <a:pt x="78754" y="78754"/>
                  </a:lnTo>
                  <a:cubicBezTo>
                    <a:pt x="78492" y="77204"/>
                    <a:pt x="78158" y="75654"/>
                    <a:pt x="77753" y="74151"/>
                  </a:cubicBezTo>
                  <a:lnTo>
                    <a:pt x="4627" y="1026"/>
                  </a:lnTo>
                  <a:cubicBezTo>
                    <a:pt x="3125" y="620"/>
                    <a:pt x="1551" y="286"/>
                    <a:pt x="0" y="0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955175" y="350200"/>
              <a:ext cx="2370750" cy="2370175"/>
            </a:xfrm>
            <a:custGeom>
              <a:avLst/>
              <a:gdLst/>
              <a:ahLst/>
              <a:cxnLst/>
              <a:rect l="l" t="t" r="r" b="b"/>
              <a:pathLst>
                <a:path w="94830" h="94807" extrusionOk="0">
                  <a:moveTo>
                    <a:pt x="0" y="1"/>
                  </a:moveTo>
                  <a:lnTo>
                    <a:pt x="94829" y="94806"/>
                  </a:lnTo>
                  <a:lnTo>
                    <a:pt x="94829" y="94806"/>
                  </a:lnTo>
                  <a:cubicBezTo>
                    <a:pt x="94734" y="93542"/>
                    <a:pt x="94662" y="92254"/>
                    <a:pt x="94567" y="90966"/>
                  </a:cubicBezTo>
                  <a:lnTo>
                    <a:pt x="3840" y="239"/>
                  </a:lnTo>
                  <a:cubicBezTo>
                    <a:pt x="2576" y="120"/>
                    <a:pt x="1288" y="49"/>
                    <a:pt x="0" y="1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646300" y="349025"/>
              <a:ext cx="2679625" cy="2679625"/>
            </a:xfrm>
            <a:custGeom>
              <a:avLst/>
              <a:gdLst/>
              <a:ahLst/>
              <a:cxnLst/>
              <a:rect l="l" t="t" r="r" b="b"/>
              <a:pathLst>
                <a:path w="107185" h="107185" extrusionOk="0">
                  <a:moveTo>
                    <a:pt x="3387" y="0"/>
                  </a:moveTo>
                  <a:cubicBezTo>
                    <a:pt x="2266" y="48"/>
                    <a:pt x="1145" y="119"/>
                    <a:pt x="1" y="215"/>
                  </a:cubicBezTo>
                  <a:lnTo>
                    <a:pt x="106969" y="107184"/>
                  </a:lnTo>
                  <a:cubicBezTo>
                    <a:pt x="107065" y="106063"/>
                    <a:pt x="107160" y="104942"/>
                    <a:pt x="107184" y="103797"/>
                  </a:cubicBezTo>
                  <a:lnTo>
                    <a:pt x="3387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70225" y="377650"/>
              <a:ext cx="2926475" cy="2927650"/>
            </a:xfrm>
            <a:custGeom>
              <a:avLst/>
              <a:gdLst/>
              <a:ahLst/>
              <a:cxnLst/>
              <a:rect l="l" t="t" r="r" b="b"/>
              <a:pathLst>
                <a:path w="117059" h="117106" extrusionOk="0">
                  <a:moveTo>
                    <a:pt x="3006" y="0"/>
                  </a:moveTo>
                  <a:cubicBezTo>
                    <a:pt x="1980" y="191"/>
                    <a:pt x="979" y="358"/>
                    <a:pt x="1" y="549"/>
                  </a:cubicBezTo>
                  <a:lnTo>
                    <a:pt x="116558" y="117106"/>
                  </a:lnTo>
                  <a:cubicBezTo>
                    <a:pt x="116748" y="116104"/>
                    <a:pt x="116939" y="115055"/>
                    <a:pt x="117058" y="114053"/>
                  </a:cubicBezTo>
                  <a:lnTo>
                    <a:pt x="3006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118025" y="433675"/>
              <a:ext cx="3123825" cy="3123250"/>
            </a:xfrm>
            <a:custGeom>
              <a:avLst/>
              <a:gdLst/>
              <a:ahLst/>
              <a:cxnLst/>
              <a:rect l="l" t="t" r="r" b="b"/>
              <a:pathLst>
                <a:path w="124953" h="124930" extrusionOk="0">
                  <a:moveTo>
                    <a:pt x="2815" y="1"/>
                  </a:moveTo>
                  <a:cubicBezTo>
                    <a:pt x="1861" y="239"/>
                    <a:pt x="930" y="526"/>
                    <a:pt x="0" y="788"/>
                  </a:cubicBezTo>
                  <a:lnTo>
                    <a:pt x="124141" y="124930"/>
                  </a:lnTo>
                  <a:cubicBezTo>
                    <a:pt x="124427" y="124023"/>
                    <a:pt x="124690" y="123093"/>
                    <a:pt x="124952" y="122163"/>
                  </a:cubicBezTo>
                  <a:lnTo>
                    <a:pt x="2815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887275" y="510600"/>
              <a:ext cx="3277050" cy="3277675"/>
            </a:xfrm>
            <a:custGeom>
              <a:avLst/>
              <a:gdLst/>
              <a:ahLst/>
              <a:cxnLst/>
              <a:rect l="l" t="t" r="r" b="b"/>
              <a:pathLst>
                <a:path w="131082" h="131107" extrusionOk="0">
                  <a:moveTo>
                    <a:pt x="2552" y="1"/>
                  </a:moveTo>
                  <a:cubicBezTo>
                    <a:pt x="2242" y="120"/>
                    <a:pt x="1980" y="215"/>
                    <a:pt x="1670" y="358"/>
                  </a:cubicBezTo>
                  <a:cubicBezTo>
                    <a:pt x="1097" y="573"/>
                    <a:pt x="549" y="812"/>
                    <a:pt x="0" y="1026"/>
                  </a:cubicBezTo>
                  <a:lnTo>
                    <a:pt x="130080" y="131107"/>
                  </a:lnTo>
                  <a:cubicBezTo>
                    <a:pt x="130461" y="130248"/>
                    <a:pt x="130795" y="129389"/>
                    <a:pt x="131082" y="128531"/>
                  </a:cubicBezTo>
                  <a:lnTo>
                    <a:pt x="2552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673800" y="606600"/>
              <a:ext cx="3395125" cy="3395125"/>
            </a:xfrm>
            <a:custGeom>
              <a:avLst/>
              <a:gdLst/>
              <a:ahLst/>
              <a:cxnLst/>
              <a:rect l="l" t="t" r="r" b="b"/>
              <a:pathLst>
                <a:path w="135805" h="135805" extrusionOk="0">
                  <a:moveTo>
                    <a:pt x="2362" y="1"/>
                  </a:moveTo>
                  <a:cubicBezTo>
                    <a:pt x="1551" y="358"/>
                    <a:pt x="764" y="764"/>
                    <a:pt x="1" y="1217"/>
                  </a:cubicBezTo>
                  <a:lnTo>
                    <a:pt x="134612" y="135805"/>
                  </a:lnTo>
                  <a:cubicBezTo>
                    <a:pt x="135041" y="135018"/>
                    <a:pt x="135447" y="134255"/>
                    <a:pt x="135805" y="133444"/>
                  </a:cubicBezTo>
                  <a:lnTo>
                    <a:pt x="2362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75850" y="718100"/>
              <a:ext cx="3482175" cy="3481600"/>
            </a:xfrm>
            <a:custGeom>
              <a:avLst/>
              <a:gdLst/>
              <a:ahLst/>
              <a:cxnLst/>
              <a:rect l="l" t="t" r="r" b="b"/>
              <a:pathLst>
                <a:path w="139287" h="139264" extrusionOk="0">
                  <a:moveTo>
                    <a:pt x="2195" y="1"/>
                  </a:moveTo>
                  <a:cubicBezTo>
                    <a:pt x="1455" y="430"/>
                    <a:pt x="740" y="859"/>
                    <a:pt x="0" y="1384"/>
                  </a:cubicBezTo>
                  <a:lnTo>
                    <a:pt x="137879" y="139263"/>
                  </a:lnTo>
                  <a:cubicBezTo>
                    <a:pt x="138380" y="138572"/>
                    <a:pt x="138833" y="137832"/>
                    <a:pt x="139286" y="137069"/>
                  </a:cubicBezTo>
                  <a:lnTo>
                    <a:pt x="2195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292800" y="843925"/>
              <a:ext cx="3538225" cy="3538825"/>
            </a:xfrm>
            <a:custGeom>
              <a:avLst/>
              <a:gdLst/>
              <a:ahLst/>
              <a:cxnLst/>
              <a:rect l="l" t="t" r="r" b="b"/>
              <a:pathLst>
                <a:path w="141529" h="141553" extrusionOk="0">
                  <a:moveTo>
                    <a:pt x="2004" y="0"/>
                  </a:moveTo>
                  <a:cubicBezTo>
                    <a:pt x="1312" y="549"/>
                    <a:pt x="668" y="1049"/>
                    <a:pt x="0" y="1574"/>
                  </a:cubicBezTo>
                  <a:lnTo>
                    <a:pt x="139978" y="141552"/>
                  </a:lnTo>
                  <a:cubicBezTo>
                    <a:pt x="140503" y="140861"/>
                    <a:pt x="141004" y="140193"/>
                    <a:pt x="141528" y="139525"/>
                  </a:cubicBezTo>
                  <a:lnTo>
                    <a:pt x="2004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124050" y="985825"/>
              <a:ext cx="3565650" cy="3565075"/>
            </a:xfrm>
            <a:custGeom>
              <a:avLst/>
              <a:gdLst/>
              <a:ahLst/>
              <a:cxnLst/>
              <a:rect l="l" t="t" r="r" b="b"/>
              <a:pathLst>
                <a:path w="142626" h="142603" extrusionOk="0">
                  <a:moveTo>
                    <a:pt x="1885" y="0"/>
                  </a:moveTo>
                  <a:cubicBezTo>
                    <a:pt x="1241" y="549"/>
                    <a:pt x="621" y="1145"/>
                    <a:pt x="1" y="1718"/>
                  </a:cubicBezTo>
                  <a:lnTo>
                    <a:pt x="140885" y="142602"/>
                  </a:lnTo>
                  <a:cubicBezTo>
                    <a:pt x="141481" y="141982"/>
                    <a:pt x="142077" y="141386"/>
                    <a:pt x="142626" y="140742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970825" y="1141450"/>
              <a:ext cx="3563250" cy="3563875"/>
            </a:xfrm>
            <a:custGeom>
              <a:avLst/>
              <a:gdLst/>
              <a:ahLst/>
              <a:cxnLst/>
              <a:rect l="l" t="t" r="r" b="b"/>
              <a:pathLst>
                <a:path w="142530" h="142555" extrusionOk="0">
                  <a:moveTo>
                    <a:pt x="1693" y="0"/>
                  </a:moveTo>
                  <a:cubicBezTo>
                    <a:pt x="1097" y="621"/>
                    <a:pt x="525" y="1264"/>
                    <a:pt x="0" y="1885"/>
                  </a:cubicBezTo>
                  <a:lnTo>
                    <a:pt x="140669" y="142555"/>
                  </a:lnTo>
                  <a:cubicBezTo>
                    <a:pt x="141290" y="141982"/>
                    <a:pt x="141934" y="141434"/>
                    <a:pt x="142530" y="140837"/>
                  </a:cubicBezTo>
                  <a:lnTo>
                    <a:pt x="1693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830100" y="1311375"/>
              <a:ext cx="3534050" cy="3534075"/>
            </a:xfrm>
            <a:custGeom>
              <a:avLst/>
              <a:gdLst/>
              <a:ahLst/>
              <a:cxnLst/>
              <a:rect l="l" t="t" r="r" b="b"/>
              <a:pathLst>
                <a:path w="141362" h="141363" extrusionOk="0">
                  <a:moveTo>
                    <a:pt x="1551" y="1"/>
                  </a:moveTo>
                  <a:cubicBezTo>
                    <a:pt x="1026" y="692"/>
                    <a:pt x="525" y="1336"/>
                    <a:pt x="0" y="2028"/>
                  </a:cubicBezTo>
                  <a:lnTo>
                    <a:pt x="139334" y="141362"/>
                  </a:lnTo>
                  <a:cubicBezTo>
                    <a:pt x="140026" y="140838"/>
                    <a:pt x="140717" y="140337"/>
                    <a:pt x="141361" y="139812"/>
                  </a:cubicBezTo>
                  <a:lnTo>
                    <a:pt x="1551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704875" y="1495025"/>
              <a:ext cx="3476225" cy="3475050"/>
            </a:xfrm>
            <a:custGeom>
              <a:avLst/>
              <a:gdLst/>
              <a:ahLst/>
              <a:cxnLst/>
              <a:rect l="l" t="t" r="r" b="b"/>
              <a:pathLst>
                <a:path w="139049" h="139002" extrusionOk="0">
                  <a:moveTo>
                    <a:pt x="1384" y="1"/>
                  </a:moveTo>
                  <a:cubicBezTo>
                    <a:pt x="907" y="740"/>
                    <a:pt x="454" y="1479"/>
                    <a:pt x="1" y="2219"/>
                  </a:cubicBezTo>
                  <a:lnTo>
                    <a:pt x="136783" y="139001"/>
                  </a:lnTo>
                  <a:cubicBezTo>
                    <a:pt x="137546" y="138572"/>
                    <a:pt x="138309" y="138119"/>
                    <a:pt x="139048" y="137666"/>
                  </a:cubicBezTo>
                  <a:lnTo>
                    <a:pt x="1384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594575" y="1694175"/>
              <a:ext cx="3386775" cy="3386800"/>
            </a:xfrm>
            <a:custGeom>
              <a:avLst/>
              <a:gdLst/>
              <a:ahLst/>
              <a:cxnLst/>
              <a:rect l="l" t="t" r="r" b="b"/>
              <a:pathLst>
                <a:path w="135471" h="135472" extrusionOk="0">
                  <a:moveTo>
                    <a:pt x="1193" y="1"/>
                  </a:moveTo>
                  <a:cubicBezTo>
                    <a:pt x="764" y="788"/>
                    <a:pt x="382" y="1575"/>
                    <a:pt x="1" y="2386"/>
                  </a:cubicBezTo>
                  <a:lnTo>
                    <a:pt x="133085" y="135471"/>
                  </a:lnTo>
                  <a:cubicBezTo>
                    <a:pt x="133896" y="135090"/>
                    <a:pt x="134683" y="134684"/>
                    <a:pt x="135471" y="134255"/>
                  </a:cubicBezTo>
                  <a:lnTo>
                    <a:pt x="1193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500975" y="1909425"/>
              <a:ext cx="3264525" cy="3265150"/>
            </a:xfrm>
            <a:custGeom>
              <a:avLst/>
              <a:gdLst/>
              <a:ahLst/>
              <a:cxnLst/>
              <a:rect l="l" t="t" r="r" b="b"/>
              <a:pathLst>
                <a:path w="130581" h="130606" extrusionOk="0">
                  <a:moveTo>
                    <a:pt x="978" y="1"/>
                  </a:moveTo>
                  <a:cubicBezTo>
                    <a:pt x="644" y="859"/>
                    <a:pt x="310" y="1718"/>
                    <a:pt x="0" y="2577"/>
                  </a:cubicBezTo>
                  <a:lnTo>
                    <a:pt x="128029" y="130606"/>
                  </a:lnTo>
                  <a:cubicBezTo>
                    <a:pt x="128625" y="130367"/>
                    <a:pt x="129174" y="130177"/>
                    <a:pt x="129746" y="129938"/>
                  </a:cubicBezTo>
                  <a:cubicBezTo>
                    <a:pt x="130032" y="129843"/>
                    <a:pt x="130318" y="129723"/>
                    <a:pt x="130581" y="129604"/>
                  </a:cubicBezTo>
                  <a:lnTo>
                    <a:pt x="978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425825" y="2142575"/>
              <a:ext cx="3107150" cy="3107125"/>
            </a:xfrm>
            <a:custGeom>
              <a:avLst/>
              <a:gdLst/>
              <a:ahLst/>
              <a:cxnLst/>
              <a:rect l="l" t="t" r="r" b="b"/>
              <a:pathLst>
                <a:path w="124286" h="124285" extrusionOk="0">
                  <a:moveTo>
                    <a:pt x="788" y="0"/>
                  </a:moveTo>
                  <a:cubicBezTo>
                    <a:pt x="478" y="930"/>
                    <a:pt x="239" y="1861"/>
                    <a:pt x="1" y="2791"/>
                  </a:cubicBezTo>
                  <a:lnTo>
                    <a:pt x="121495" y="124285"/>
                  </a:lnTo>
                  <a:cubicBezTo>
                    <a:pt x="122425" y="124023"/>
                    <a:pt x="123355" y="123784"/>
                    <a:pt x="124285" y="123498"/>
                  </a:cubicBezTo>
                  <a:lnTo>
                    <a:pt x="788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372175" y="2395975"/>
              <a:ext cx="2906775" cy="2906800"/>
            </a:xfrm>
            <a:custGeom>
              <a:avLst/>
              <a:gdLst/>
              <a:ahLst/>
              <a:cxnLst/>
              <a:rect l="l" t="t" r="r" b="b"/>
              <a:pathLst>
                <a:path w="116271" h="116272" extrusionOk="0">
                  <a:moveTo>
                    <a:pt x="501" y="1"/>
                  </a:moveTo>
                  <a:cubicBezTo>
                    <a:pt x="334" y="1002"/>
                    <a:pt x="143" y="2052"/>
                    <a:pt x="0" y="3054"/>
                  </a:cubicBezTo>
                  <a:lnTo>
                    <a:pt x="113218" y="116272"/>
                  </a:lnTo>
                  <a:cubicBezTo>
                    <a:pt x="114220" y="116129"/>
                    <a:pt x="115269" y="115962"/>
                    <a:pt x="116271" y="115771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347125" y="2675025"/>
              <a:ext cx="2653375" cy="2654000"/>
            </a:xfrm>
            <a:custGeom>
              <a:avLst/>
              <a:gdLst/>
              <a:ahLst/>
              <a:cxnLst/>
              <a:rect l="l" t="t" r="r" b="b"/>
              <a:pathLst>
                <a:path w="106135" h="106160" extrusionOk="0">
                  <a:moveTo>
                    <a:pt x="144" y="1"/>
                  </a:moveTo>
                  <a:cubicBezTo>
                    <a:pt x="72" y="1146"/>
                    <a:pt x="1" y="2290"/>
                    <a:pt x="1" y="3459"/>
                  </a:cubicBezTo>
                  <a:lnTo>
                    <a:pt x="102676" y="106159"/>
                  </a:lnTo>
                  <a:cubicBezTo>
                    <a:pt x="103821" y="106111"/>
                    <a:pt x="104966" y="106064"/>
                    <a:pt x="106135" y="105992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349525" y="2987475"/>
              <a:ext cx="2337350" cy="2337375"/>
            </a:xfrm>
            <a:custGeom>
              <a:avLst/>
              <a:gdLst/>
              <a:ahLst/>
              <a:cxnLst/>
              <a:rect l="l" t="t" r="r" b="b"/>
              <a:pathLst>
                <a:path w="93494" h="93495" extrusionOk="0">
                  <a:moveTo>
                    <a:pt x="0" y="0"/>
                  </a:moveTo>
                  <a:lnTo>
                    <a:pt x="0" y="0"/>
                  </a:lnTo>
                  <a:cubicBezTo>
                    <a:pt x="72" y="1288"/>
                    <a:pt x="167" y="2600"/>
                    <a:pt x="334" y="3912"/>
                  </a:cubicBezTo>
                  <a:lnTo>
                    <a:pt x="89606" y="93184"/>
                  </a:lnTo>
                  <a:cubicBezTo>
                    <a:pt x="90894" y="93327"/>
                    <a:pt x="92182" y="93446"/>
                    <a:pt x="93493" y="9349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398400" y="3351200"/>
              <a:ext cx="1924750" cy="1924750"/>
            </a:xfrm>
            <a:custGeom>
              <a:avLst/>
              <a:gdLst/>
              <a:ahLst/>
              <a:cxnLst/>
              <a:rect l="l" t="t" r="r" b="b"/>
              <a:pathLst>
                <a:path w="76990" h="76990" extrusionOk="0">
                  <a:moveTo>
                    <a:pt x="1" y="0"/>
                  </a:moveTo>
                  <a:lnTo>
                    <a:pt x="1" y="0"/>
                  </a:lnTo>
                  <a:cubicBezTo>
                    <a:pt x="335" y="1550"/>
                    <a:pt x="716" y="3125"/>
                    <a:pt x="1122" y="4675"/>
                  </a:cubicBezTo>
                  <a:lnTo>
                    <a:pt x="72339" y="75892"/>
                  </a:lnTo>
                  <a:cubicBezTo>
                    <a:pt x="73889" y="76298"/>
                    <a:pt x="75439" y="76679"/>
                    <a:pt x="76990" y="7698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543300" y="3809125"/>
              <a:ext cx="1323125" cy="1323125"/>
            </a:xfrm>
            <a:custGeom>
              <a:avLst/>
              <a:gdLst/>
              <a:ahLst/>
              <a:cxnLst/>
              <a:rect l="l" t="t" r="r" b="b"/>
              <a:pathLst>
                <a:path w="52925" h="52925" extrusionOk="0">
                  <a:moveTo>
                    <a:pt x="0" y="0"/>
                  </a:moveTo>
                  <a:lnTo>
                    <a:pt x="0" y="0"/>
                  </a:lnTo>
                  <a:cubicBezTo>
                    <a:pt x="954" y="2314"/>
                    <a:pt x="2004" y="4556"/>
                    <a:pt x="3173" y="6750"/>
                  </a:cubicBezTo>
                  <a:lnTo>
                    <a:pt x="46222" y="49824"/>
                  </a:lnTo>
                  <a:cubicBezTo>
                    <a:pt x="48417" y="50945"/>
                    <a:pt x="50635" y="51994"/>
                    <a:pt x="52924" y="529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32;p2"/>
          <p:cNvSpPr txBox="1">
            <a:spLocks noGrp="1"/>
          </p:cNvSpPr>
          <p:nvPr>
            <p:ph type="ctrTitle"/>
          </p:nvPr>
        </p:nvSpPr>
        <p:spPr>
          <a:xfrm>
            <a:off x="4802150" y="2191025"/>
            <a:ext cx="3670200" cy="70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 b="1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3" name="Google Shape;33;p2"/>
          <p:cNvSpPr txBox="1">
            <a:spLocks noGrp="1"/>
          </p:cNvSpPr>
          <p:nvPr>
            <p:ph type="subTitle" idx="1"/>
          </p:nvPr>
        </p:nvSpPr>
        <p:spPr>
          <a:xfrm>
            <a:off x="4802150" y="2894825"/>
            <a:ext cx="3670200" cy="4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latin typeface="Muli"/>
                <a:ea typeface="Muli"/>
                <a:cs typeface="Muli"/>
                <a:sym typeface="Mu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" name="Google Shape;34;p2"/>
          <p:cNvSpPr/>
          <p:nvPr/>
        </p:nvSpPr>
        <p:spPr>
          <a:xfrm rot="2539751">
            <a:off x="7373540" y="-3610679"/>
            <a:ext cx="3172176" cy="4788852"/>
          </a:xfrm>
          <a:custGeom>
            <a:avLst/>
            <a:gdLst/>
            <a:ahLst/>
            <a:cxnLst/>
            <a:rect l="l" t="t" r="r" b="b"/>
            <a:pathLst>
              <a:path w="126885" h="191551" extrusionOk="0">
                <a:moveTo>
                  <a:pt x="16464" y="0"/>
                </a:moveTo>
                <a:cubicBezTo>
                  <a:pt x="14016" y="0"/>
                  <a:pt x="11533" y="624"/>
                  <a:pt x="9255" y="1936"/>
                </a:cubicBezTo>
                <a:cubicBezTo>
                  <a:pt x="2362" y="5919"/>
                  <a:pt x="1" y="14743"/>
                  <a:pt x="3984" y="21636"/>
                </a:cubicBezTo>
                <a:lnTo>
                  <a:pt x="97907" y="184344"/>
                </a:lnTo>
                <a:cubicBezTo>
                  <a:pt x="100593" y="188966"/>
                  <a:pt x="105447" y="191551"/>
                  <a:pt x="110431" y="191551"/>
                </a:cubicBezTo>
                <a:cubicBezTo>
                  <a:pt x="112880" y="191551"/>
                  <a:pt x="115360" y="190927"/>
                  <a:pt x="117631" y="189615"/>
                </a:cubicBezTo>
                <a:cubicBezTo>
                  <a:pt x="124524" y="185632"/>
                  <a:pt x="126885" y="176807"/>
                  <a:pt x="122902" y="169914"/>
                </a:cubicBezTo>
                <a:lnTo>
                  <a:pt x="28955" y="7207"/>
                </a:lnTo>
                <a:cubicBezTo>
                  <a:pt x="26284" y="2584"/>
                  <a:pt x="21447" y="0"/>
                  <a:pt x="16464" y="0"/>
                </a:cubicBezTo>
                <a:close/>
              </a:path>
            </a:pathLst>
          </a:custGeom>
          <a:solidFill>
            <a:srgbClr val="FF72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 rot="9266724">
            <a:off x="7693752" y="915166"/>
            <a:ext cx="251060" cy="251060"/>
          </a:xfrm>
          <a:prstGeom prst="ellipse">
            <a:avLst/>
          </a:prstGeom>
          <a:solidFill>
            <a:srgbClr val="FF72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3">
  <p:cSld name="CUSTOM_18"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4"/>
          <p:cNvSpPr txBox="1">
            <a:spLocks noGrp="1"/>
          </p:cNvSpPr>
          <p:nvPr>
            <p:ph type="title"/>
          </p:nvPr>
        </p:nvSpPr>
        <p:spPr>
          <a:xfrm>
            <a:off x="720000" y="1941300"/>
            <a:ext cx="3294000" cy="126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BBC1"/>
              </a:buClr>
              <a:buSzPts val="2700"/>
              <a:buNone/>
              <a:defRPr sz="27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55" name="Google Shape;755;p34"/>
          <p:cNvSpPr txBox="1">
            <a:spLocks noGrp="1"/>
          </p:cNvSpPr>
          <p:nvPr>
            <p:ph type="subTitle" idx="1"/>
          </p:nvPr>
        </p:nvSpPr>
        <p:spPr>
          <a:xfrm>
            <a:off x="5089025" y="989700"/>
            <a:ext cx="2388300" cy="5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9pPr>
          </a:lstStyle>
          <a:p>
            <a:endParaRPr/>
          </a:p>
        </p:txBody>
      </p:sp>
      <p:sp>
        <p:nvSpPr>
          <p:cNvPr id="756" name="Google Shape;756;p34"/>
          <p:cNvSpPr txBox="1">
            <a:spLocks noGrp="1"/>
          </p:cNvSpPr>
          <p:nvPr>
            <p:ph type="subTitle" idx="2"/>
          </p:nvPr>
        </p:nvSpPr>
        <p:spPr>
          <a:xfrm>
            <a:off x="5089025" y="1881275"/>
            <a:ext cx="2388300" cy="5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9pPr>
          </a:lstStyle>
          <a:p>
            <a:endParaRPr/>
          </a:p>
        </p:txBody>
      </p:sp>
      <p:sp>
        <p:nvSpPr>
          <p:cNvPr id="757" name="Google Shape;757;p34"/>
          <p:cNvSpPr txBox="1">
            <a:spLocks noGrp="1"/>
          </p:cNvSpPr>
          <p:nvPr>
            <p:ph type="subTitle" idx="3"/>
          </p:nvPr>
        </p:nvSpPr>
        <p:spPr>
          <a:xfrm>
            <a:off x="5089025" y="2757013"/>
            <a:ext cx="2388300" cy="5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9pPr>
          </a:lstStyle>
          <a:p>
            <a:endParaRPr/>
          </a:p>
        </p:txBody>
      </p:sp>
      <p:sp>
        <p:nvSpPr>
          <p:cNvPr id="758" name="Google Shape;758;p34"/>
          <p:cNvSpPr txBox="1">
            <a:spLocks noGrp="1"/>
          </p:cNvSpPr>
          <p:nvPr>
            <p:ph type="subTitle" idx="4"/>
          </p:nvPr>
        </p:nvSpPr>
        <p:spPr>
          <a:xfrm>
            <a:off x="5089025" y="3722200"/>
            <a:ext cx="2388300" cy="5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9pPr>
          </a:lstStyle>
          <a:p>
            <a:endParaRPr/>
          </a:p>
        </p:txBody>
      </p:sp>
      <p:grpSp>
        <p:nvGrpSpPr>
          <p:cNvPr id="759" name="Google Shape;759;p34"/>
          <p:cNvGrpSpPr/>
          <p:nvPr/>
        </p:nvGrpSpPr>
        <p:grpSpPr>
          <a:xfrm>
            <a:off x="8010979" y="-524141"/>
            <a:ext cx="1717686" cy="1718100"/>
            <a:chOff x="1347125" y="349025"/>
            <a:chExt cx="4978800" cy="4980000"/>
          </a:xfrm>
        </p:grpSpPr>
        <p:sp>
          <p:nvSpPr>
            <p:cNvPr id="760" name="Google Shape;760;p34"/>
            <p:cNvSpPr/>
            <p:nvPr/>
          </p:nvSpPr>
          <p:spPr>
            <a:xfrm>
              <a:off x="4756525" y="523725"/>
              <a:ext cx="1394100" cy="1393475"/>
            </a:xfrm>
            <a:custGeom>
              <a:avLst/>
              <a:gdLst/>
              <a:ahLst/>
              <a:cxnLst/>
              <a:rect l="l" t="t" r="r" b="b"/>
              <a:pathLst>
                <a:path w="55764" h="55739" extrusionOk="0">
                  <a:moveTo>
                    <a:pt x="1" y="0"/>
                  </a:moveTo>
                  <a:lnTo>
                    <a:pt x="55763" y="55739"/>
                  </a:lnTo>
                  <a:cubicBezTo>
                    <a:pt x="54928" y="53568"/>
                    <a:pt x="53998" y="51446"/>
                    <a:pt x="52973" y="49371"/>
                  </a:cubicBezTo>
                  <a:lnTo>
                    <a:pt x="6417" y="2815"/>
                  </a:lnTo>
                  <a:cubicBezTo>
                    <a:pt x="4318" y="1789"/>
                    <a:pt x="2195" y="859"/>
                    <a:pt x="1" y="0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4312325" y="393150"/>
              <a:ext cx="1968875" cy="1968875"/>
            </a:xfrm>
            <a:custGeom>
              <a:avLst/>
              <a:gdLst/>
              <a:ahLst/>
              <a:cxnLst/>
              <a:rect l="l" t="t" r="r" b="b"/>
              <a:pathLst>
                <a:path w="78755" h="78755" extrusionOk="0">
                  <a:moveTo>
                    <a:pt x="0" y="0"/>
                  </a:moveTo>
                  <a:lnTo>
                    <a:pt x="78754" y="78754"/>
                  </a:lnTo>
                  <a:cubicBezTo>
                    <a:pt x="78492" y="77204"/>
                    <a:pt x="78158" y="75654"/>
                    <a:pt x="77753" y="74151"/>
                  </a:cubicBezTo>
                  <a:lnTo>
                    <a:pt x="4627" y="1026"/>
                  </a:lnTo>
                  <a:cubicBezTo>
                    <a:pt x="3125" y="620"/>
                    <a:pt x="1551" y="286"/>
                    <a:pt x="0" y="0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3955175" y="350200"/>
              <a:ext cx="2370750" cy="2370175"/>
            </a:xfrm>
            <a:custGeom>
              <a:avLst/>
              <a:gdLst/>
              <a:ahLst/>
              <a:cxnLst/>
              <a:rect l="l" t="t" r="r" b="b"/>
              <a:pathLst>
                <a:path w="94830" h="94807" extrusionOk="0">
                  <a:moveTo>
                    <a:pt x="0" y="1"/>
                  </a:moveTo>
                  <a:lnTo>
                    <a:pt x="94829" y="94806"/>
                  </a:lnTo>
                  <a:lnTo>
                    <a:pt x="94829" y="94806"/>
                  </a:lnTo>
                  <a:cubicBezTo>
                    <a:pt x="94734" y="93542"/>
                    <a:pt x="94662" y="92254"/>
                    <a:pt x="94567" y="90966"/>
                  </a:cubicBezTo>
                  <a:lnTo>
                    <a:pt x="3840" y="239"/>
                  </a:lnTo>
                  <a:cubicBezTo>
                    <a:pt x="2576" y="120"/>
                    <a:pt x="1288" y="49"/>
                    <a:pt x="0" y="1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3646300" y="349025"/>
              <a:ext cx="2679625" cy="2679625"/>
            </a:xfrm>
            <a:custGeom>
              <a:avLst/>
              <a:gdLst/>
              <a:ahLst/>
              <a:cxnLst/>
              <a:rect l="l" t="t" r="r" b="b"/>
              <a:pathLst>
                <a:path w="107185" h="107185" extrusionOk="0">
                  <a:moveTo>
                    <a:pt x="3387" y="0"/>
                  </a:moveTo>
                  <a:cubicBezTo>
                    <a:pt x="2266" y="48"/>
                    <a:pt x="1145" y="119"/>
                    <a:pt x="1" y="215"/>
                  </a:cubicBezTo>
                  <a:lnTo>
                    <a:pt x="106969" y="107184"/>
                  </a:lnTo>
                  <a:cubicBezTo>
                    <a:pt x="107065" y="106063"/>
                    <a:pt x="107160" y="104942"/>
                    <a:pt x="107184" y="103797"/>
                  </a:cubicBezTo>
                  <a:lnTo>
                    <a:pt x="3387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3370225" y="377650"/>
              <a:ext cx="2926475" cy="2927650"/>
            </a:xfrm>
            <a:custGeom>
              <a:avLst/>
              <a:gdLst/>
              <a:ahLst/>
              <a:cxnLst/>
              <a:rect l="l" t="t" r="r" b="b"/>
              <a:pathLst>
                <a:path w="117059" h="117106" extrusionOk="0">
                  <a:moveTo>
                    <a:pt x="3006" y="0"/>
                  </a:moveTo>
                  <a:cubicBezTo>
                    <a:pt x="1980" y="191"/>
                    <a:pt x="979" y="358"/>
                    <a:pt x="1" y="549"/>
                  </a:cubicBezTo>
                  <a:lnTo>
                    <a:pt x="116558" y="117106"/>
                  </a:lnTo>
                  <a:cubicBezTo>
                    <a:pt x="116748" y="116104"/>
                    <a:pt x="116939" y="115055"/>
                    <a:pt x="117058" y="114053"/>
                  </a:cubicBezTo>
                  <a:lnTo>
                    <a:pt x="3006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3118025" y="433675"/>
              <a:ext cx="3123825" cy="3123250"/>
            </a:xfrm>
            <a:custGeom>
              <a:avLst/>
              <a:gdLst/>
              <a:ahLst/>
              <a:cxnLst/>
              <a:rect l="l" t="t" r="r" b="b"/>
              <a:pathLst>
                <a:path w="124953" h="124930" extrusionOk="0">
                  <a:moveTo>
                    <a:pt x="2815" y="1"/>
                  </a:moveTo>
                  <a:cubicBezTo>
                    <a:pt x="1861" y="239"/>
                    <a:pt x="930" y="526"/>
                    <a:pt x="0" y="788"/>
                  </a:cubicBezTo>
                  <a:lnTo>
                    <a:pt x="124141" y="124930"/>
                  </a:lnTo>
                  <a:cubicBezTo>
                    <a:pt x="124427" y="124023"/>
                    <a:pt x="124690" y="123093"/>
                    <a:pt x="124952" y="122163"/>
                  </a:cubicBezTo>
                  <a:lnTo>
                    <a:pt x="2815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87275" y="510600"/>
              <a:ext cx="3277050" cy="3277675"/>
            </a:xfrm>
            <a:custGeom>
              <a:avLst/>
              <a:gdLst/>
              <a:ahLst/>
              <a:cxnLst/>
              <a:rect l="l" t="t" r="r" b="b"/>
              <a:pathLst>
                <a:path w="131082" h="131107" extrusionOk="0">
                  <a:moveTo>
                    <a:pt x="2552" y="1"/>
                  </a:moveTo>
                  <a:cubicBezTo>
                    <a:pt x="2242" y="120"/>
                    <a:pt x="1980" y="215"/>
                    <a:pt x="1670" y="358"/>
                  </a:cubicBezTo>
                  <a:cubicBezTo>
                    <a:pt x="1097" y="573"/>
                    <a:pt x="549" y="812"/>
                    <a:pt x="0" y="1026"/>
                  </a:cubicBezTo>
                  <a:lnTo>
                    <a:pt x="130080" y="131107"/>
                  </a:lnTo>
                  <a:cubicBezTo>
                    <a:pt x="130461" y="130248"/>
                    <a:pt x="130795" y="129389"/>
                    <a:pt x="131082" y="128531"/>
                  </a:cubicBezTo>
                  <a:lnTo>
                    <a:pt x="2552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673800" y="606600"/>
              <a:ext cx="3395125" cy="3395125"/>
            </a:xfrm>
            <a:custGeom>
              <a:avLst/>
              <a:gdLst/>
              <a:ahLst/>
              <a:cxnLst/>
              <a:rect l="l" t="t" r="r" b="b"/>
              <a:pathLst>
                <a:path w="135805" h="135805" extrusionOk="0">
                  <a:moveTo>
                    <a:pt x="2362" y="1"/>
                  </a:moveTo>
                  <a:cubicBezTo>
                    <a:pt x="1551" y="358"/>
                    <a:pt x="764" y="764"/>
                    <a:pt x="1" y="1217"/>
                  </a:cubicBezTo>
                  <a:lnTo>
                    <a:pt x="134612" y="135805"/>
                  </a:lnTo>
                  <a:cubicBezTo>
                    <a:pt x="135041" y="135018"/>
                    <a:pt x="135447" y="134255"/>
                    <a:pt x="135805" y="133444"/>
                  </a:cubicBezTo>
                  <a:lnTo>
                    <a:pt x="2362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2475850" y="718100"/>
              <a:ext cx="3482175" cy="3481600"/>
            </a:xfrm>
            <a:custGeom>
              <a:avLst/>
              <a:gdLst/>
              <a:ahLst/>
              <a:cxnLst/>
              <a:rect l="l" t="t" r="r" b="b"/>
              <a:pathLst>
                <a:path w="139287" h="139264" extrusionOk="0">
                  <a:moveTo>
                    <a:pt x="2195" y="1"/>
                  </a:moveTo>
                  <a:cubicBezTo>
                    <a:pt x="1455" y="430"/>
                    <a:pt x="740" y="859"/>
                    <a:pt x="0" y="1384"/>
                  </a:cubicBezTo>
                  <a:lnTo>
                    <a:pt x="137879" y="139263"/>
                  </a:lnTo>
                  <a:cubicBezTo>
                    <a:pt x="138380" y="138572"/>
                    <a:pt x="138833" y="137832"/>
                    <a:pt x="139286" y="137069"/>
                  </a:cubicBezTo>
                  <a:lnTo>
                    <a:pt x="2195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2292800" y="843925"/>
              <a:ext cx="3538225" cy="3538825"/>
            </a:xfrm>
            <a:custGeom>
              <a:avLst/>
              <a:gdLst/>
              <a:ahLst/>
              <a:cxnLst/>
              <a:rect l="l" t="t" r="r" b="b"/>
              <a:pathLst>
                <a:path w="141529" h="141553" extrusionOk="0">
                  <a:moveTo>
                    <a:pt x="2004" y="0"/>
                  </a:moveTo>
                  <a:cubicBezTo>
                    <a:pt x="1312" y="549"/>
                    <a:pt x="668" y="1049"/>
                    <a:pt x="0" y="1574"/>
                  </a:cubicBezTo>
                  <a:lnTo>
                    <a:pt x="139978" y="141552"/>
                  </a:lnTo>
                  <a:cubicBezTo>
                    <a:pt x="140503" y="140861"/>
                    <a:pt x="141004" y="140193"/>
                    <a:pt x="141528" y="139525"/>
                  </a:cubicBezTo>
                  <a:lnTo>
                    <a:pt x="2004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2124050" y="985825"/>
              <a:ext cx="3565650" cy="3565075"/>
            </a:xfrm>
            <a:custGeom>
              <a:avLst/>
              <a:gdLst/>
              <a:ahLst/>
              <a:cxnLst/>
              <a:rect l="l" t="t" r="r" b="b"/>
              <a:pathLst>
                <a:path w="142626" h="142603" extrusionOk="0">
                  <a:moveTo>
                    <a:pt x="1885" y="0"/>
                  </a:moveTo>
                  <a:cubicBezTo>
                    <a:pt x="1241" y="549"/>
                    <a:pt x="621" y="1145"/>
                    <a:pt x="1" y="1718"/>
                  </a:cubicBezTo>
                  <a:lnTo>
                    <a:pt x="140885" y="142602"/>
                  </a:lnTo>
                  <a:cubicBezTo>
                    <a:pt x="141481" y="141982"/>
                    <a:pt x="142077" y="141386"/>
                    <a:pt x="142626" y="140742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1970825" y="1141450"/>
              <a:ext cx="3563250" cy="3563875"/>
            </a:xfrm>
            <a:custGeom>
              <a:avLst/>
              <a:gdLst/>
              <a:ahLst/>
              <a:cxnLst/>
              <a:rect l="l" t="t" r="r" b="b"/>
              <a:pathLst>
                <a:path w="142530" h="142555" extrusionOk="0">
                  <a:moveTo>
                    <a:pt x="1693" y="0"/>
                  </a:moveTo>
                  <a:cubicBezTo>
                    <a:pt x="1097" y="621"/>
                    <a:pt x="525" y="1264"/>
                    <a:pt x="0" y="1885"/>
                  </a:cubicBezTo>
                  <a:lnTo>
                    <a:pt x="140669" y="142555"/>
                  </a:lnTo>
                  <a:cubicBezTo>
                    <a:pt x="141290" y="141982"/>
                    <a:pt x="141934" y="141434"/>
                    <a:pt x="142530" y="140837"/>
                  </a:cubicBezTo>
                  <a:lnTo>
                    <a:pt x="1693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1830100" y="1311375"/>
              <a:ext cx="3534050" cy="3534075"/>
            </a:xfrm>
            <a:custGeom>
              <a:avLst/>
              <a:gdLst/>
              <a:ahLst/>
              <a:cxnLst/>
              <a:rect l="l" t="t" r="r" b="b"/>
              <a:pathLst>
                <a:path w="141362" h="141363" extrusionOk="0">
                  <a:moveTo>
                    <a:pt x="1551" y="1"/>
                  </a:moveTo>
                  <a:cubicBezTo>
                    <a:pt x="1026" y="692"/>
                    <a:pt x="525" y="1336"/>
                    <a:pt x="0" y="2028"/>
                  </a:cubicBezTo>
                  <a:lnTo>
                    <a:pt x="139334" y="141362"/>
                  </a:lnTo>
                  <a:cubicBezTo>
                    <a:pt x="140026" y="140838"/>
                    <a:pt x="140717" y="140337"/>
                    <a:pt x="141361" y="139812"/>
                  </a:cubicBezTo>
                  <a:lnTo>
                    <a:pt x="1551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1704875" y="1495025"/>
              <a:ext cx="3476225" cy="3475050"/>
            </a:xfrm>
            <a:custGeom>
              <a:avLst/>
              <a:gdLst/>
              <a:ahLst/>
              <a:cxnLst/>
              <a:rect l="l" t="t" r="r" b="b"/>
              <a:pathLst>
                <a:path w="139049" h="139002" extrusionOk="0">
                  <a:moveTo>
                    <a:pt x="1384" y="1"/>
                  </a:moveTo>
                  <a:cubicBezTo>
                    <a:pt x="907" y="740"/>
                    <a:pt x="454" y="1479"/>
                    <a:pt x="1" y="2219"/>
                  </a:cubicBezTo>
                  <a:lnTo>
                    <a:pt x="136783" y="139001"/>
                  </a:lnTo>
                  <a:cubicBezTo>
                    <a:pt x="137546" y="138572"/>
                    <a:pt x="138309" y="138119"/>
                    <a:pt x="139048" y="137666"/>
                  </a:cubicBezTo>
                  <a:lnTo>
                    <a:pt x="1384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1594575" y="1694175"/>
              <a:ext cx="3386775" cy="3386800"/>
            </a:xfrm>
            <a:custGeom>
              <a:avLst/>
              <a:gdLst/>
              <a:ahLst/>
              <a:cxnLst/>
              <a:rect l="l" t="t" r="r" b="b"/>
              <a:pathLst>
                <a:path w="135471" h="135472" extrusionOk="0">
                  <a:moveTo>
                    <a:pt x="1193" y="1"/>
                  </a:moveTo>
                  <a:cubicBezTo>
                    <a:pt x="764" y="788"/>
                    <a:pt x="382" y="1575"/>
                    <a:pt x="1" y="2386"/>
                  </a:cubicBezTo>
                  <a:lnTo>
                    <a:pt x="133085" y="135471"/>
                  </a:lnTo>
                  <a:cubicBezTo>
                    <a:pt x="133896" y="135090"/>
                    <a:pt x="134683" y="134684"/>
                    <a:pt x="135471" y="134255"/>
                  </a:cubicBezTo>
                  <a:lnTo>
                    <a:pt x="1193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1500975" y="1909425"/>
              <a:ext cx="3264525" cy="3265150"/>
            </a:xfrm>
            <a:custGeom>
              <a:avLst/>
              <a:gdLst/>
              <a:ahLst/>
              <a:cxnLst/>
              <a:rect l="l" t="t" r="r" b="b"/>
              <a:pathLst>
                <a:path w="130581" h="130606" extrusionOk="0">
                  <a:moveTo>
                    <a:pt x="978" y="1"/>
                  </a:moveTo>
                  <a:cubicBezTo>
                    <a:pt x="644" y="859"/>
                    <a:pt x="310" y="1718"/>
                    <a:pt x="0" y="2577"/>
                  </a:cubicBezTo>
                  <a:lnTo>
                    <a:pt x="128029" y="130606"/>
                  </a:lnTo>
                  <a:cubicBezTo>
                    <a:pt x="128625" y="130367"/>
                    <a:pt x="129174" y="130177"/>
                    <a:pt x="129746" y="129938"/>
                  </a:cubicBezTo>
                  <a:cubicBezTo>
                    <a:pt x="130032" y="129843"/>
                    <a:pt x="130318" y="129723"/>
                    <a:pt x="130581" y="129604"/>
                  </a:cubicBezTo>
                  <a:lnTo>
                    <a:pt x="978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1425825" y="2142575"/>
              <a:ext cx="3107150" cy="3107125"/>
            </a:xfrm>
            <a:custGeom>
              <a:avLst/>
              <a:gdLst/>
              <a:ahLst/>
              <a:cxnLst/>
              <a:rect l="l" t="t" r="r" b="b"/>
              <a:pathLst>
                <a:path w="124286" h="124285" extrusionOk="0">
                  <a:moveTo>
                    <a:pt x="788" y="0"/>
                  </a:moveTo>
                  <a:cubicBezTo>
                    <a:pt x="478" y="930"/>
                    <a:pt x="239" y="1861"/>
                    <a:pt x="1" y="2791"/>
                  </a:cubicBezTo>
                  <a:lnTo>
                    <a:pt x="121495" y="124285"/>
                  </a:lnTo>
                  <a:cubicBezTo>
                    <a:pt x="122425" y="124023"/>
                    <a:pt x="123355" y="123784"/>
                    <a:pt x="124285" y="123498"/>
                  </a:cubicBezTo>
                  <a:lnTo>
                    <a:pt x="788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1372175" y="2395975"/>
              <a:ext cx="2906775" cy="2906800"/>
            </a:xfrm>
            <a:custGeom>
              <a:avLst/>
              <a:gdLst/>
              <a:ahLst/>
              <a:cxnLst/>
              <a:rect l="l" t="t" r="r" b="b"/>
              <a:pathLst>
                <a:path w="116271" h="116272" extrusionOk="0">
                  <a:moveTo>
                    <a:pt x="501" y="1"/>
                  </a:moveTo>
                  <a:cubicBezTo>
                    <a:pt x="334" y="1002"/>
                    <a:pt x="143" y="2052"/>
                    <a:pt x="0" y="3054"/>
                  </a:cubicBezTo>
                  <a:lnTo>
                    <a:pt x="113218" y="116272"/>
                  </a:lnTo>
                  <a:cubicBezTo>
                    <a:pt x="114220" y="116129"/>
                    <a:pt x="115269" y="115962"/>
                    <a:pt x="116271" y="115771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1347125" y="2675025"/>
              <a:ext cx="2653375" cy="2654000"/>
            </a:xfrm>
            <a:custGeom>
              <a:avLst/>
              <a:gdLst/>
              <a:ahLst/>
              <a:cxnLst/>
              <a:rect l="l" t="t" r="r" b="b"/>
              <a:pathLst>
                <a:path w="106135" h="106160" extrusionOk="0">
                  <a:moveTo>
                    <a:pt x="144" y="1"/>
                  </a:moveTo>
                  <a:cubicBezTo>
                    <a:pt x="72" y="1146"/>
                    <a:pt x="1" y="2290"/>
                    <a:pt x="1" y="3459"/>
                  </a:cubicBezTo>
                  <a:lnTo>
                    <a:pt x="102676" y="106159"/>
                  </a:lnTo>
                  <a:cubicBezTo>
                    <a:pt x="103821" y="106111"/>
                    <a:pt x="104966" y="106064"/>
                    <a:pt x="106135" y="105992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1349525" y="2987475"/>
              <a:ext cx="2337350" cy="2337375"/>
            </a:xfrm>
            <a:custGeom>
              <a:avLst/>
              <a:gdLst/>
              <a:ahLst/>
              <a:cxnLst/>
              <a:rect l="l" t="t" r="r" b="b"/>
              <a:pathLst>
                <a:path w="93494" h="93495" extrusionOk="0">
                  <a:moveTo>
                    <a:pt x="0" y="0"/>
                  </a:moveTo>
                  <a:lnTo>
                    <a:pt x="0" y="0"/>
                  </a:lnTo>
                  <a:cubicBezTo>
                    <a:pt x="72" y="1288"/>
                    <a:pt x="167" y="2600"/>
                    <a:pt x="334" y="3912"/>
                  </a:cubicBezTo>
                  <a:lnTo>
                    <a:pt x="89606" y="93184"/>
                  </a:lnTo>
                  <a:cubicBezTo>
                    <a:pt x="90894" y="93327"/>
                    <a:pt x="92182" y="93446"/>
                    <a:pt x="93493" y="9349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1398400" y="3351200"/>
              <a:ext cx="1924750" cy="1924750"/>
            </a:xfrm>
            <a:custGeom>
              <a:avLst/>
              <a:gdLst/>
              <a:ahLst/>
              <a:cxnLst/>
              <a:rect l="l" t="t" r="r" b="b"/>
              <a:pathLst>
                <a:path w="76990" h="76990" extrusionOk="0">
                  <a:moveTo>
                    <a:pt x="1" y="0"/>
                  </a:moveTo>
                  <a:lnTo>
                    <a:pt x="1" y="0"/>
                  </a:lnTo>
                  <a:cubicBezTo>
                    <a:pt x="335" y="1550"/>
                    <a:pt x="716" y="3125"/>
                    <a:pt x="1122" y="4675"/>
                  </a:cubicBezTo>
                  <a:lnTo>
                    <a:pt x="72339" y="75892"/>
                  </a:lnTo>
                  <a:cubicBezTo>
                    <a:pt x="73889" y="76298"/>
                    <a:pt x="75439" y="76679"/>
                    <a:pt x="76990" y="7698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1543300" y="3809125"/>
              <a:ext cx="1323125" cy="1323125"/>
            </a:xfrm>
            <a:custGeom>
              <a:avLst/>
              <a:gdLst/>
              <a:ahLst/>
              <a:cxnLst/>
              <a:rect l="l" t="t" r="r" b="b"/>
              <a:pathLst>
                <a:path w="52925" h="52925" extrusionOk="0">
                  <a:moveTo>
                    <a:pt x="0" y="0"/>
                  </a:moveTo>
                  <a:lnTo>
                    <a:pt x="0" y="0"/>
                  </a:lnTo>
                  <a:cubicBezTo>
                    <a:pt x="954" y="2314"/>
                    <a:pt x="2004" y="4556"/>
                    <a:pt x="3173" y="6750"/>
                  </a:cubicBezTo>
                  <a:lnTo>
                    <a:pt x="46222" y="49824"/>
                  </a:lnTo>
                  <a:cubicBezTo>
                    <a:pt x="48417" y="50945"/>
                    <a:pt x="50635" y="51994"/>
                    <a:pt x="52924" y="529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2" name="Google Shape;782;p34"/>
          <p:cNvSpPr/>
          <p:nvPr/>
        </p:nvSpPr>
        <p:spPr>
          <a:xfrm>
            <a:off x="8665988" y="540000"/>
            <a:ext cx="861000" cy="861000"/>
          </a:xfrm>
          <a:prstGeom prst="ellipse">
            <a:avLst/>
          </a:prstGeom>
          <a:solidFill>
            <a:srgbClr val="00BB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34"/>
          <p:cNvSpPr/>
          <p:nvPr/>
        </p:nvSpPr>
        <p:spPr>
          <a:xfrm>
            <a:off x="7434013" y="172593"/>
            <a:ext cx="324600" cy="324600"/>
          </a:xfrm>
          <a:prstGeom prst="ellipse">
            <a:avLst/>
          </a:prstGeom>
          <a:solidFill>
            <a:srgbClr val="00BB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34"/>
          <p:cNvSpPr/>
          <p:nvPr/>
        </p:nvSpPr>
        <p:spPr>
          <a:xfrm rot="-6727045">
            <a:off x="-2273384" y="4055761"/>
            <a:ext cx="3172076" cy="4788701"/>
          </a:xfrm>
          <a:custGeom>
            <a:avLst/>
            <a:gdLst/>
            <a:ahLst/>
            <a:cxnLst/>
            <a:rect l="l" t="t" r="r" b="b"/>
            <a:pathLst>
              <a:path w="126885" h="191551" extrusionOk="0">
                <a:moveTo>
                  <a:pt x="16464" y="0"/>
                </a:moveTo>
                <a:cubicBezTo>
                  <a:pt x="14016" y="0"/>
                  <a:pt x="11533" y="624"/>
                  <a:pt x="9255" y="1936"/>
                </a:cubicBezTo>
                <a:cubicBezTo>
                  <a:pt x="2362" y="5919"/>
                  <a:pt x="1" y="14743"/>
                  <a:pt x="3984" y="21636"/>
                </a:cubicBezTo>
                <a:lnTo>
                  <a:pt x="97907" y="184344"/>
                </a:lnTo>
                <a:cubicBezTo>
                  <a:pt x="100593" y="188966"/>
                  <a:pt x="105447" y="191551"/>
                  <a:pt x="110431" y="191551"/>
                </a:cubicBezTo>
                <a:cubicBezTo>
                  <a:pt x="112880" y="191551"/>
                  <a:pt x="115360" y="190927"/>
                  <a:pt x="117631" y="189615"/>
                </a:cubicBezTo>
                <a:cubicBezTo>
                  <a:pt x="124524" y="185632"/>
                  <a:pt x="126885" y="176807"/>
                  <a:pt x="122902" y="169914"/>
                </a:cubicBezTo>
                <a:lnTo>
                  <a:pt x="28955" y="7207"/>
                </a:lnTo>
                <a:cubicBezTo>
                  <a:pt x="26284" y="2584"/>
                  <a:pt x="21447" y="0"/>
                  <a:pt x="16464" y="0"/>
                </a:cubicBezTo>
                <a:close/>
              </a:path>
            </a:pathLst>
          </a:custGeom>
          <a:solidFill>
            <a:srgbClr val="FF72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34"/>
          <p:cNvSpPr/>
          <p:nvPr/>
        </p:nvSpPr>
        <p:spPr>
          <a:xfrm>
            <a:off x="1189550" y="4780250"/>
            <a:ext cx="251100" cy="251100"/>
          </a:xfrm>
          <a:prstGeom prst="ellipse">
            <a:avLst/>
          </a:prstGeom>
          <a:solidFill>
            <a:srgbClr val="FF72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wo columns 2">
  <p:cSld name="CUSTOM_20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36"/>
          <p:cNvSpPr txBox="1">
            <a:spLocks noGrp="1"/>
          </p:cNvSpPr>
          <p:nvPr>
            <p:ph type="subTitle" idx="1"/>
          </p:nvPr>
        </p:nvSpPr>
        <p:spPr>
          <a:xfrm>
            <a:off x="1055000" y="2474773"/>
            <a:ext cx="2045400" cy="11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9pPr>
          </a:lstStyle>
          <a:p>
            <a:endParaRPr/>
          </a:p>
        </p:txBody>
      </p:sp>
      <p:sp>
        <p:nvSpPr>
          <p:cNvPr id="795" name="Google Shape;795;p36"/>
          <p:cNvSpPr txBox="1">
            <a:spLocks noGrp="1"/>
          </p:cNvSpPr>
          <p:nvPr>
            <p:ph type="subTitle" idx="2"/>
          </p:nvPr>
        </p:nvSpPr>
        <p:spPr>
          <a:xfrm>
            <a:off x="6024400" y="2474773"/>
            <a:ext cx="2045400" cy="11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9pPr>
          </a:lstStyle>
          <a:p>
            <a:endParaRPr/>
          </a:p>
        </p:txBody>
      </p:sp>
      <p:sp>
        <p:nvSpPr>
          <p:cNvPr id="796" name="Google Shape;796;p36"/>
          <p:cNvSpPr txBox="1">
            <a:spLocks noGrp="1"/>
          </p:cNvSpPr>
          <p:nvPr>
            <p:ph type="title"/>
          </p:nvPr>
        </p:nvSpPr>
        <p:spPr>
          <a:xfrm>
            <a:off x="1074150" y="384048"/>
            <a:ext cx="6995700" cy="5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BBC1"/>
              </a:buClr>
              <a:buSzPts val="2700"/>
              <a:buNone/>
              <a:defRPr sz="2700">
                <a:solidFill>
                  <a:srgbClr val="00BBC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97" name="Google Shape;797;p36"/>
          <p:cNvSpPr txBox="1">
            <a:spLocks noGrp="1"/>
          </p:cNvSpPr>
          <p:nvPr>
            <p:ph type="subTitle" idx="3"/>
          </p:nvPr>
        </p:nvSpPr>
        <p:spPr>
          <a:xfrm>
            <a:off x="1055000" y="1999610"/>
            <a:ext cx="20454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98" name="Google Shape;798;p36"/>
          <p:cNvSpPr txBox="1">
            <a:spLocks noGrp="1"/>
          </p:cNvSpPr>
          <p:nvPr>
            <p:ph type="subTitle" idx="4"/>
          </p:nvPr>
        </p:nvSpPr>
        <p:spPr>
          <a:xfrm>
            <a:off x="6024400" y="1999610"/>
            <a:ext cx="20454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2">
  <p:cSld name="CUSTOM_21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37"/>
          <p:cNvSpPr txBox="1">
            <a:spLocks noGrp="1"/>
          </p:cNvSpPr>
          <p:nvPr>
            <p:ph type="title"/>
          </p:nvPr>
        </p:nvSpPr>
        <p:spPr>
          <a:xfrm>
            <a:off x="1074150" y="394200"/>
            <a:ext cx="6995700" cy="5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BBC1"/>
              </a:buClr>
              <a:buSzPts val="2700"/>
              <a:buNone/>
              <a:defRPr sz="2700">
                <a:solidFill>
                  <a:srgbClr val="00BBC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01" name="Google Shape;801;p37"/>
          <p:cNvSpPr txBox="1">
            <a:spLocks noGrp="1"/>
          </p:cNvSpPr>
          <p:nvPr>
            <p:ph type="subTitle" idx="1"/>
          </p:nvPr>
        </p:nvSpPr>
        <p:spPr>
          <a:xfrm>
            <a:off x="1074150" y="1151650"/>
            <a:ext cx="6995700" cy="334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Char char="●"/>
              <a:defRPr>
                <a:solidFill>
                  <a:srgbClr val="34343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Char char="○"/>
              <a:defRPr>
                <a:solidFill>
                  <a:srgbClr val="34343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Char char="■"/>
              <a:defRPr>
                <a:solidFill>
                  <a:srgbClr val="34343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Char char="●"/>
              <a:defRPr>
                <a:solidFill>
                  <a:srgbClr val="34343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Char char="○"/>
              <a:defRPr>
                <a:solidFill>
                  <a:srgbClr val="34343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Char char="■"/>
              <a:defRPr>
                <a:solidFill>
                  <a:srgbClr val="34343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Char char="●"/>
              <a:defRPr>
                <a:solidFill>
                  <a:srgbClr val="34343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Char char="○"/>
              <a:defRPr>
                <a:solidFill>
                  <a:srgbClr val="34343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Char char="■"/>
              <a:defRPr>
                <a:solidFill>
                  <a:srgbClr val="34343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348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BBC1"/>
              </a:buClr>
              <a:buSzPts val="2700"/>
              <a:buNone/>
              <a:defRPr sz="2700">
                <a:solidFill>
                  <a:srgbClr val="00BBC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7" name="Google Shape;107;p7"/>
          <p:cNvSpPr txBox="1">
            <a:spLocks noGrp="1"/>
          </p:cNvSpPr>
          <p:nvPr>
            <p:ph type="subTitle" idx="1"/>
          </p:nvPr>
        </p:nvSpPr>
        <p:spPr>
          <a:xfrm>
            <a:off x="747150" y="1381800"/>
            <a:ext cx="32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200"/>
              <a:buNone/>
              <a:defRPr>
                <a:solidFill>
                  <a:srgbClr val="34343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2">
    <p:bg>
      <p:bgPr>
        <a:solidFill>
          <a:schemeClr val="accent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BLANK_1_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5"/>
          <p:cNvSpPr/>
          <p:nvPr/>
        </p:nvSpPr>
        <p:spPr>
          <a:xfrm>
            <a:off x="7084000" y="540000"/>
            <a:ext cx="4029000" cy="4029000"/>
          </a:xfrm>
          <a:prstGeom prst="donut">
            <a:avLst>
              <a:gd name="adj" fmla="val 17842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5"/>
          <p:cNvSpPr txBox="1">
            <a:spLocks noGrp="1"/>
          </p:cNvSpPr>
          <p:nvPr>
            <p:ph type="subTitle" idx="1"/>
          </p:nvPr>
        </p:nvSpPr>
        <p:spPr>
          <a:xfrm>
            <a:off x="799919" y="2010942"/>
            <a:ext cx="1979400" cy="8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05" name="Google Shape;205;p15"/>
          <p:cNvSpPr txBox="1">
            <a:spLocks noGrp="1"/>
          </p:cNvSpPr>
          <p:nvPr>
            <p:ph type="subTitle" idx="2"/>
          </p:nvPr>
        </p:nvSpPr>
        <p:spPr>
          <a:xfrm>
            <a:off x="799919" y="3853588"/>
            <a:ext cx="1979400" cy="8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06" name="Google Shape;206;p15"/>
          <p:cNvSpPr txBox="1">
            <a:spLocks noGrp="1"/>
          </p:cNvSpPr>
          <p:nvPr>
            <p:ph type="subTitle" idx="3"/>
          </p:nvPr>
        </p:nvSpPr>
        <p:spPr>
          <a:xfrm>
            <a:off x="3398494" y="2010942"/>
            <a:ext cx="1979400" cy="8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07" name="Google Shape;207;p15"/>
          <p:cNvSpPr txBox="1">
            <a:spLocks noGrp="1"/>
          </p:cNvSpPr>
          <p:nvPr>
            <p:ph type="subTitle" idx="4"/>
          </p:nvPr>
        </p:nvSpPr>
        <p:spPr>
          <a:xfrm>
            <a:off x="3398494" y="3853588"/>
            <a:ext cx="1979400" cy="8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08" name="Google Shape;208;p15"/>
          <p:cNvSpPr/>
          <p:nvPr/>
        </p:nvSpPr>
        <p:spPr>
          <a:xfrm>
            <a:off x="7152238" y="3180800"/>
            <a:ext cx="474000" cy="474000"/>
          </a:xfrm>
          <a:prstGeom prst="ellipse">
            <a:avLst/>
          </a:prstGeom>
          <a:solidFill>
            <a:srgbClr val="FF72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210"/>
              </a:solidFill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8073382" y="788704"/>
            <a:ext cx="781174" cy="781362"/>
            <a:chOff x="1347125" y="349025"/>
            <a:chExt cx="4978800" cy="4980000"/>
          </a:xfrm>
        </p:grpSpPr>
        <p:sp>
          <p:nvSpPr>
            <p:cNvPr id="210" name="Google Shape;210;p15"/>
            <p:cNvSpPr/>
            <p:nvPr/>
          </p:nvSpPr>
          <p:spPr>
            <a:xfrm>
              <a:off x="4756525" y="523725"/>
              <a:ext cx="1394100" cy="1393475"/>
            </a:xfrm>
            <a:custGeom>
              <a:avLst/>
              <a:gdLst/>
              <a:ahLst/>
              <a:cxnLst/>
              <a:rect l="l" t="t" r="r" b="b"/>
              <a:pathLst>
                <a:path w="55764" h="55739" extrusionOk="0">
                  <a:moveTo>
                    <a:pt x="1" y="0"/>
                  </a:moveTo>
                  <a:lnTo>
                    <a:pt x="55763" y="55739"/>
                  </a:lnTo>
                  <a:cubicBezTo>
                    <a:pt x="54928" y="53568"/>
                    <a:pt x="53998" y="51446"/>
                    <a:pt x="52973" y="49371"/>
                  </a:cubicBezTo>
                  <a:lnTo>
                    <a:pt x="6417" y="2815"/>
                  </a:lnTo>
                  <a:cubicBezTo>
                    <a:pt x="4318" y="1789"/>
                    <a:pt x="2195" y="859"/>
                    <a:pt x="1" y="0"/>
                  </a:cubicBez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4312325" y="393150"/>
              <a:ext cx="1968875" cy="1968875"/>
            </a:xfrm>
            <a:custGeom>
              <a:avLst/>
              <a:gdLst/>
              <a:ahLst/>
              <a:cxnLst/>
              <a:rect l="l" t="t" r="r" b="b"/>
              <a:pathLst>
                <a:path w="78755" h="78755" extrusionOk="0">
                  <a:moveTo>
                    <a:pt x="0" y="0"/>
                  </a:moveTo>
                  <a:lnTo>
                    <a:pt x="78754" y="78754"/>
                  </a:lnTo>
                  <a:cubicBezTo>
                    <a:pt x="78492" y="77204"/>
                    <a:pt x="78158" y="75654"/>
                    <a:pt x="77753" y="74151"/>
                  </a:cubicBezTo>
                  <a:lnTo>
                    <a:pt x="4627" y="1026"/>
                  </a:lnTo>
                  <a:cubicBezTo>
                    <a:pt x="3125" y="620"/>
                    <a:pt x="1551" y="286"/>
                    <a:pt x="0" y="0"/>
                  </a:cubicBez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3955175" y="350200"/>
              <a:ext cx="2370750" cy="2370175"/>
            </a:xfrm>
            <a:custGeom>
              <a:avLst/>
              <a:gdLst/>
              <a:ahLst/>
              <a:cxnLst/>
              <a:rect l="l" t="t" r="r" b="b"/>
              <a:pathLst>
                <a:path w="94830" h="94807" extrusionOk="0">
                  <a:moveTo>
                    <a:pt x="0" y="1"/>
                  </a:moveTo>
                  <a:lnTo>
                    <a:pt x="94829" y="94806"/>
                  </a:lnTo>
                  <a:lnTo>
                    <a:pt x="94829" y="94806"/>
                  </a:lnTo>
                  <a:cubicBezTo>
                    <a:pt x="94734" y="93542"/>
                    <a:pt x="94662" y="92254"/>
                    <a:pt x="94567" y="90966"/>
                  </a:cubicBezTo>
                  <a:lnTo>
                    <a:pt x="3840" y="239"/>
                  </a:lnTo>
                  <a:cubicBezTo>
                    <a:pt x="2576" y="120"/>
                    <a:pt x="1288" y="49"/>
                    <a:pt x="0" y="1"/>
                  </a:cubicBez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5"/>
            <p:cNvSpPr/>
            <p:nvPr/>
          </p:nvSpPr>
          <p:spPr>
            <a:xfrm>
              <a:off x="3646300" y="349025"/>
              <a:ext cx="2679625" cy="2679625"/>
            </a:xfrm>
            <a:custGeom>
              <a:avLst/>
              <a:gdLst/>
              <a:ahLst/>
              <a:cxnLst/>
              <a:rect l="l" t="t" r="r" b="b"/>
              <a:pathLst>
                <a:path w="107185" h="107185" extrusionOk="0">
                  <a:moveTo>
                    <a:pt x="3387" y="0"/>
                  </a:moveTo>
                  <a:cubicBezTo>
                    <a:pt x="2266" y="48"/>
                    <a:pt x="1145" y="119"/>
                    <a:pt x="1" y="215"/>
                  </a:cubicBezTo>
                  <a:lnTo>
                    <a:pt x="106969" y="107184"/>
                  </a:lnTo>
                  <a:cubicBezTo>
                    <a:pt x="107065" y="106063"/>
                    <a:pt x="107160" y="104942"/>
                    <a:pt x="107184" y="103797"/>
                  </a:cubicBezTo>
                  <a:lnTo>
                    <a:pt x="3387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5"/>
            <p:cNvSpPr/>
            <p:nvPr/>
          </p:nvSpPr>
          <p:spPr>
            <a:xfrm>
              <a:off x="3370225" y="377650"/>
              <a:ext cx="2926475" cy="2927650"/>
            </a:xfrm>
            <a:custGeom>
              <a:avLst/>
              <a:gdLst/>
              <a:ahLst/>
              <a:cxnLst/>
              <a:rect l="l" t="t" r="r" b="b"/>
              <a:pathLst>
                <a:path w="117059" h="117106" extrusionOk="0">
                  <a:moveTo>
                    <a:pt x="3006" y="0"/>
                  </a:moveTo>
                  <a:cubicBezTo>
                    <a:pt x="1980" y="191"/>
                    <a:pt x="979" y="358"/>
                    <a:pt x="1" y="549"/>
                  </a:cubicBezTo>
                  <a:lnTo>
                    <a:pt x="116558" y="117106"/>
                  </a:lnTo>
                  <a:cubicBezTo>
                    <a:pt x="116748" y="116104"/>
                    <a:pt x="116939" y="115055"/>
                    <a:pt x="117058" y="114053"/>
                  </a:cubicBezTo>
                  <a:lnTo>
                    <a:pt x="3006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5"/>
            <p:cNvSpPr/>
            <p:nvPr/>
          </p:nvSpPr>
          <p:spPr>
            <a:xfrm>
              <a:off x="3118025" y="433675"/>
              <a:ext cx="3123825" cy="3123250"/>
            </a:xfrm>
            <a:custGeom>
              <a:avLst/>
              <a:gdLst/>
              <a:ahLst/>
              <a:cxnLst/>
              <a:rect l="l" t="t" r="r" b="b"/>
              <a:pathLst>
                <a:path w="124953" h="124930" extrusionOk="0">
                  <a:moveTo>
                    <a:pt x="2815" y="1"/>
                  </a:moveTo>
                  <a:cubicBezTo>
                    <a:pt x="1861" y="239"/>
                    <a:pt x="930" y="526"/>
                    <a:pt x="0" y="788"/>
                  </a:cubicBezTo>
                  <a:lnTo>
                    <a:pt x="124141" y="124930"/>
                  </a:lnTo>
                  <a:cubicBezTo>
                    <a:pt x="124427" y="124023"/>
                    <a:pt x="124690" y="123093"/>
                    <a:pt x="124952" y="122163"/>
                  </a:cubicBezTo>
                  <a:lnTo>
                    <a:pt x="2815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5"/>
            <p:cNvSpPr/>
            <p:nvPr/>
          </p:nvSpPr>
          <p:spPr>
            <a:xfrm>
              <a:off x="2887275" y="510600"/>
              <a:ext cx="3277050" cy="3277675"/>
            </a:xfrm>
            <a:custGeom>
              <a:avLst/>
              <a:gdLst/>
              <a:ahLst/>
              <a:cxnLst/>
              <a:rect l="l" t="t" r="r" b="b"/>
              <a:pathLst>
                <a:path w="131082" h="131107" extrusionOk="0">
                  <a:moveTo>
                    <a:pt x="2552" y="1"/>
                  </a:moveTo>
                  <a:cubicBezTo>
                    <a:pt x="2242" y="120"/>
                    <a:pt x="1980" y="215"/>
                    <a:pt x="1670" y="358"/>
                  </a:cubicBezTo>
                  <a:cubicBezTo>
                    <a:pt x="1097" y="573"/>
                    <a:pt x="549" y="812"/>
                    <a:pt x="0" y="1026"/>
                  </a:cubicBezTo>
                  <a:lnTo>
                    <a:pt x="130080" y="131107"/>
                  </a:lnTo>
                  <a:cubicBezTo>
                    <a:pt x="130461" y="130248"/>
                    <a:pt x="130795" y="129389"/>
                    <a:pt x="131082" y="128531"/>
                  </a:cubicBezTo>
                  <a:lnTo>
                    <a:pt x="2552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5"/>
            <p:cNvSpPr/>
            <p:nvPr/>
          </p:nvSpPr>
          <p:spPr>
            <a:xfrm>
              <a:off x="2673800" y="606600"/>
              <a:ext cx="3395125" cy="3395125"/>
            </a:xfrm>
            <a:custGeom>
              <a:avLst/>
              <a:gdLst/>
              <a:ahLst/>
              <a:cxnLst/>
              <a:rect l="l" t="t" r="r" b="b"/>
              <a:pathLst>
                <a:path w="135805" h="135805" extrusionOk="0">
                  <a:moveTo>
                    <a:pt x="2362" y="1"/>
                  </a:moveTo>
                  <a:cubicBezTo>
                    <a:pt x="1551" y="358"/>
                    <a:pt x="764" y="764"/>
                    <a:pt x="1" y="1217"/>
                  </a:cubicBezTo>
                  <a:lnTo>
                    <a:pt x="134612" y="135805"/>
                  </a:lnTo>
                  <a:cubicBezTo>
                    <a:pt x="135041" y="135018"/>
                    <a:pt x="135447" y="134255"/>
                    <a:pt x="135805" y="133444"/>
                  </a:cubicBezTo>
                  <a:lnTo>
                    <a:pt x="2362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5"/>
            <p:cNvSpPr/>
            <p:nvPr/>
          </p:nvSpPr>
          <p:spPr>
            <a:xfrm>
              <a:off x="2475850" y="718100"/>
              <a:ext cx="3482175" cy="3481600"/>
            </a:xfrm>
            <a:custGeom>
              <a:avLst/>
              <a:gdLst/>
              <a:ahLst/>
              <a:cxnLst/>
              <a:rect l="l" t="t" r="r" b="b"/>
              <a:pathLst>
                <a:path w="139287" h="139264" extrusionOk="0">
                  <a:moveTo>
                    <a:pt x="2195" y="1"/>
                  </a:moveTo>
                  <a:cubicBezTo>
                    <a:pt x="1455" y="430"/>
                    <a:pt x="740" y="859"/>
                    <a:pt x="0" y="1384"/>
                  </a:cubicBezTo>
                  <a:lnTo>
                    <a:pt x="137879" y="139263"/>
                  </a:lnTo>
                  <a:cubicBezTo>
                    <a:pt x="138380" y="138572"/>
                    <a:pt x="138833" y="137832"/>
                    <a:pt x="139286" y="137069"/>
                  </a:cubicBezTo>
                  <a:lnTo>
                    <a:pt x="2195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5"/>
            <p:cNvSpPr/>
            <p:nvPr/>
          </p:nvSpPr>
          <p:spPr>
            <a:xfrm>
              <a:off x="2292800" y="843925"/>
              <a:ext cx="3538225" cy="3538825"/>
            </a:xfrm>
            <a:custGeom>
              <a:avLst/>
              <a:gdLst/>
              <a:ahLst/>
              <a:cxnLst/>
              <a:rect l="l" t="t" r="r" b="b"/>
              <a:pathLst>
                <a:path w="141529" h="141553" extrusionOk="0">
                  <a:moveTo>
                    <a:pt x="2004" y="0"/>
                  </a:moveTo>
                  <a:cubicBezTo>
                    <a:pt x="1312" y="549"/>
                    <a:pt x="668" y="1049"/>
                    <a:pt x="0" y="1574"/>
                  </a:cubicBezTo>
                  <a:lnTo>
                    <a:pt x="139978" y="141552"/>
                  </a:lnTo>
                  <a:cubicBezTo>
                    <a:pt x="140503" y="140861"/>
                    <a:pt x="141004" y="140193"/>
                    <a:pt x="141528" y="139525"/>
                  </a:cubicBezTo>
                  <a:lnTo>
                    <a:pt x="2004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5"/>
            <p:cNvSpPr/>
            <p:nvPr/>
          </p:nvSpPr>
          <p:spPr>
            <a:xfrm>
              <a:off x="2124050" y="985825"/>
              <a:ext cx="3565650" cy="3565075"/>
            </a:xfrm>
            <a:custGeom>
              <a:avLst/>
              <a:gdLst/>
              <a:ahLst/>
              <a:cxnLst/>
              <a:rect l="l" t="t" r="r" b="b"/>
              <a:pathLst>
                <a:path w="142626" h="142603" extrusionOk="0">
                  <a:moveTo>
                    <a:pt x="1885" y="0"/>
                  </a:moveTo>
                  <a:cubicBezTo>
                    <a:pt x="1241" y="549"/>
                    <a:pt x="621" y="1145"/>
                    <a:pt x="1" y="1718"/>
                  </a:cubicBezTo>
                  <a:lnTo>
                    <a:pt x="140885" y="142602"/>
                  </a:lnTo>
                  <a:cubicBezTo>
                    <a:pt x="141481" y="141982"/>
                    <a:pt x="142077" y="141386"/>
                    <a:pt x="142626" y="140742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1970825" y="1141450"/>
              <a:ext cx="3563250" cy="3563875"/>
            </a:xfrm>
            <a:custGeom>
              <a:avLst/>
              <a:gdLst/>
              <a:ahLst/>
              <a:cxnLst/>
              <a:rect l="l" t="t" r="r" b="b"/>
              <a:pathLst>
                <a:path w="142530" h="142555" extrusionOk="0">
                  <a:moveTo>
                    <a:pt x="1693" y="0"/>
                  </a:moveTo>
                  <a:cubicBezTo>
                    <a:pt x="1097" y="621"/>
                    <a:pt x="525" y="1264"/>
                    <a:pt x="0" y="1885"/>
                  </a:cubicBezTo>
                  <a:lnTo>
                    <a:pt x="140669" y="142555"/>
                  </a:lnTo>
                  <a:cubicBezTo>
                    <a:pt x="141290" y="141982"/>
                    <a:pt x="141934" y="141434"/>
                    <a:pt x="142530" y="140837"/>
                  </a:cubicBezTo>
                  <a:lnTo>
                    <a:pt x="1693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1830100" y="1311375"/>
              <a:ext cx="3534050" cy="3534075"/>
            </a:xfrm>
            <a:custGeom>
              <a:avLst/>
              <a:gdLst/>
              <a:ahLst/>
              <a:cxnLst/>
              <a:rect l="l" t="t" r="r" b="b"/>
              <a:pathLst>
                <a:path w="141362" h="141363" extrusionOk="0">
                  <a:moveTo>
                    <a:pt x="1551" y="1"/>
                  </a:moveTo>
                  <a:cubicBezTo>
                    <a:pt x="1026" y="692"/>
                    <a:pt x="525" y="1336"/>
                    <a:pt x="0" y="2028"/>
                  </a:cubicBezTo>
                  <a:lnTo>
                    <a:pt x="139334" y="141362"/>
                  </a:lnTo>
                  <a:cubicBezTo>
                    <a:pt x="140026" y="140838"/>
                    <a:pt x="140717" y="140337"/>
                    <a:pt x="141361" y="139812"/>
                  </a:cubicBezTo>
                  <a:lnTo>
                    <a:pt x="1551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5"/>
            <p:cNvSpPr/>
            <p:nvPr/>
          </p:nvSpPr>
          <p:spPr>
            <a:xfrm>
              <a:off x="1704875" y="1495025"/>
              <a:ext cx="3476225" cy="3475050"/>
            </a:xfrm>
            <a:custGeom>
              <a:avLst/>
              <a:gdLst/>
              <a:ahLst/>
              <a:cxnLst/>
              <a:rect l="l" t="t" r="r" b="b"/>
              <a:pathLst>
                <a:path w="139049" h="139002" extrusionOk="0">
                  <a:moveTo>
                    <a:pt x="1384" y="1"/>
                  </a:moveTo>
                  <a:cubicBezTo>
                    <a:pt x="907" y="740"/>
                    <a:pt x="454" y="1479"/>
                    <a:pt x="1" y="2219"/>
                  </a:cubicBezTo>
                  <a:lnTo>
                    <a:pt x="136783" y="139001"/>
                  </a:lnTo>
                  <a:cubicBezTo>
                    <a:pt x="137546" y="138572"/>
                    <a:pt x="138309" y="138119"/>
                    <a:pt x="139048" y="137666"/>
                  </a:cubicBezTo>
                  <a:lnTo>
                    <a:pt x="1384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1594575" y="1694175"/>
              <a:ext cx="3386775" cy="3386800"/>
            </a:xfrm>
            <a:custGeom>
              <a:avLst/>
              <a:gdLst/>
              <a:ahLst/>
              <a:cxnLst/>
              <a:rect l="l" t="t" r="r" b="b"/>
              <a:pathLst>
                <a:path w="135471" h="135472" extrusionOk="0">
                  <a:moveTo>
                    <a:pt x="1193" y="1"/>
                  </a:moveTo>
                  <a:cubicBezTo>
                    <a:pt x="764" y="788"/>
                    <a:pt x="382" y="1575"/>
                    <a:pt x="1" y="2386"/>
                  </a:cubicBezTo>
                  <a:lnTo>
                    <a:pt x="133085" y="135471"/>
                  </a:lnTo>
                  <a:cubicBezTo>
                    <a:pt x="133896" y="135090"/>
                    <a:pt x="134683" y="134684"/>
                    <a:pt x="135471" y="134255"/>
                  </a:cubicBezTo>
                  <a:lnTo>
                    <a:pt x="1193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5"/>
            <p:cNvSpPr/>
            <p:nvPr/>
          </p:nvSpPr>
          <p:spPr>
            <a:xfrm>
              <a:off x="1500975" y="1909425"/>
              <a:ext cx="3264525" cy="3265150"/>
            </a:xfrm>
            <a:custGeom>
              <a:avLst/>
              <a:gdLst/>
              <a:ahLst/>
              <a:cxnLst/>
              <a:rect l="l" t="t" r="r" b="b"/>
              <a:pathLst>
                <a:path w="130581" h="130606" extrusionOk="0">
                  <a:moveTo>
                    <a:pt x="978" y="1"/>
                  </a:moveTo>
                  <a:cubicBezTo>
                    <a:pt x="644" y="859"/>
                    <a:pt x="310" y="1718"/>
                    <a:pt x="0" y="2577"/>
                  </a:cubicBezTo>
                  <a:lnTo>
                    <a:pt x="128029" y="130606"/>
                  </a:lnTo>
                  <a:cubicBezTo>
                    <a:pt x="128625" y="130367"/>
                    <a:pt x="129174" y="130177"/>
                    <a:pt x="129746" y="129938"/>
                  </a:cubicBezTo>
                  <a:cubicBezTo>
                    <a:pt x="130032" y="129843"/>
                    <a:pt x="130318" y="129723"/>
                    <a:pt x="130581" y="129604"/>
                  </a:cubicBezTo>
                  <a:lnTo>
                    <a:pt x="978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5"/>
            <p:cNvSpPr/>
            <p:nvPr/>
          </p:nvSpPr>
          <p:spPr>
            <a:xfrm>
              <a:off x="1425825" y="2142575"/>
              <a:ext cx="3107150" cy="3107125"/>
            </a:xfrm>
            <a:custGeom>
              <a:avLst/>
              <a:gdLst/>
              <a:ahLst/>
              <a:cxnLst/>
              <a:rect l="l" t="t" r="r" b="b"/>
              <a:pathLst>
                <a:path w="124286" h="124285" extrusionOk="0">
                  <a:moveTo>
                    <a:pt x="788" y="0"/>
                  </a:moveTo>
                  <a:cubicBezTo>
                    <a:pt x="478" y="930"/>
                    <a:pt x="239" y="1861"/>
                    <a:pt x="1" y="2791"/>
                  </a:cubicBezTo>
                  <a:lnTo>
                    <a:pt x="121495" y="124285"/>
                  </a:lnTo>
                  <a:cubicBezTo>
                    <a:pt x="122425" y="124023"/>
                    <a:pt x="123355" y="123784"/>
                    <a:pt x="124285" y="123498"/>
                  </a:cubicBezTo>
                  <a:lnTo>
                    <a:pt x="788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5"/>
            <p:cNvSpPr/>
            <p:nvPr/>
          </p:nvSpPr>
          <p:spPr>
            <a:xfrm>
              <a:off x="1372175" y="2395975"/>
              <a:ext cx="2906775" cy="2906800"/>
            </a:xfrm>
            <a:custGeom>
              <a:avLst/>
              <a:gdLst/>
              <a:ahLst/>
              <a:cxnLst/>
              <a:rect l="l" t="t" r="r" b="b"/>
              <a:pathLst>
                <a:path w="116271" h="116272" extrusionOk="0">
                  <a:moveTo>
                    <a:pt x="501" y="1"/>
                  </a:moveTo>
                  <a:cubicBezTo>
                    <a:pt x="334" y="1002"/>
                    <a:pt x="143" y="2052"/>
                    <a:pt x="0" y="3054"/>
                  </a:cubicBezTo>
                  <a:lnTo>
                    <a:pt x="113218" y="116272"/>
                  </a:lnTo>
                  <a:cubicBezTo>
                    <a:pt x="114220" y="116129"/>
                    <a:pt x="115269" y="115962"/>
                    <a:pt x="116271" y="115771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5"/>
            <p:cNvSpPr/>
            <p:nvPr/>
          </p:nvSpPr>
          <p:spPr>
            <a:xfrm>
              <a:off x="1347125" y="2675025"/>
              <a:ext cx="2653375" cy="2654000"/>
            </a:xfrm>
            <a:custGeom>
              <a:avLst/>
              <a:gdLst/>
              <a:ahLst/>
              <a:cxnLst/>
              <a:rect l="l" t="t" r="r" b="b"/>
              <a:pathLst>
                <a:path w="106135" h="106160" extrusionOk="0">
                  <a:moveTo>
                    <a:pt x="144" y="1"/>
                  </a:moveTo>
                  <a:cubicBezTo>
                    <a:pt x="72" y="1146"/>
                    <a:pt x="1" y="2290"/>
                    <a:pt x="1" y="3459"/>
                  </a:cubicBezTo>
                  <a:lnTo>
                    <a:pt x="102676" y="106159"/>
                  </a:lnTo>
                  <a:cubicBezTo>
                    <a:pt x="103821" y="106111"/>
                    <a:pt x="104966" y="106064"/>
                    <a:pt x="106135" y="105992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1349525" y="2987475"/>
              <a:ext cx="2337350" cy="2337375"/>
            </a:xfrm>
            <a:custGeom>
              <a:avLst/>
              <a:gdLst/>
              <a:ahLst/>
              <a:cxnLst/>
              <a:rect l="l" t="t" r="r" b="b"/>
              <a:pathLst>
                <a:path w="93494" h="93495" extrusionOk="0">
                  <a:moveTo>
                    <a:pt x="0" y="0"/>
                  </a:moveTo>
                  <a:lnTo>
                    <a:pt x="0" y="0"/>
                  </a:lnTo>
                  <a:cubicBezTo>
                    <a:pt x="72" y="1288"/>
                    <a:pt x="167" y="2600"/>
                    <a:pt x="334" y="3912"/>
                  </a:cubicBezTo>
                  <a:lnTo>
                    <a:pt x="89606" y="93184"/>
                  </a:lnTo>
                  <a:cubicBezTo>
                    <a:pt x="90894" y="93327"/>
                    <a:pt x="92182" y="93446"/>
                    <a:pt x="93493" y="9349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1398400" y="3351200"/>
              <a:ext cx="1924750" cy="1924750"/>
            </a:xfrm>
            <a:custGeom>
              <a:avLst/>
              <a:gdLst/>
              <a:ahLst/>
              <a:cxnLst/>
              <a:rect l="l" t="t" r="r" b="b"/>
              <a:pathLst>
                <a:path w="76990" h="76990" extrusionOk="0">
                  <a:moveTo>
                    <a:pt x="1" y="0"/>
                  </a:moveTo>
                  <a:lnTo>
                    <a:pt x="1" y="0"/>
                  </a:lnTo>
                  <a:cubicBezTo>
                    <a:pt x="335" y="1550"/>
                    <a:pt x="716" y="3125"/>
                    <a:pt x="1122" y="4675"/>
                  </a:cubicBezTo>
                  <a:lnTo>
                    <a:pt x="72339" y="75892"/>
                  </a:lnTo>
                  <a:cubicBezTo>
                    <a:pt x="73889" y="76298"/>
                    <a:pt x="75439" y="76679"/>
                    <a:pt x="76990" y="7698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1543300" y="3809125"/>
              <a:ext cx="1323125" cy="1323125"/>
            </a:xfrm>
            <a:custGeom>
              <a:avLst/>
              <a:gdLst/>
              <a:ahLst/>
              <a:cxnLst/>
              <a:rect l="l" t="t" r="r" b="b"/>
              <a:pathLst>
                <a:path w="52925" h="52925" extrusionOk="0">
                  <a:moveTo>
                    <a:pt x="0" y="0"/>
                  </a:moveTo>
                  <a:lnTo>
                    <a:pt x="0" y="0"/>
                  </a:lnTo>
                  <a:cubicBezTo>
                    <a:pt x="954" y="2314"/>
                    <a:pt x="2004" y="4556"/>
                    <a:pt x="3173" y="6750"/>
                  </a:cubicBezTo>
                  <a:lnTo>
                    <a:pt x="46222" y="49824"/>
                  </a:lnTo>
                  <a:cubicBezTo>
                    <a:pt x="48417" y="50945"/>
                    <a:pt x="50635" y="51994"/>
                    <a:pt x="52924" y="529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" name="Google Shape;232;p15"/>
          <p:cNvSpPr/>
          <p:nvPr/>
        </p:nvSpPr>
        <p:spPr>
          <a:xfrm>
            <a:off x="6954869" y="963900"/>
            <a:ext cx="286500" cy="286200"/>
          </a:xfrm>
          <a:prstGeom prst="ellipse">
            <a:avLst/>
          </a:prstGeom>
          <a:solidFill>
            <a:srgbClr val="3434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210"/>
              </a:solidFill>
            </a:endParaRPr>
          </a:p>
        </p:txBody>
      </p:sp>
      <p:sp>
        <p:nvSpPr>
          <p:cNvPr id="233" name="Google Shape;233;p15"/>
          <p:cNvSpPr txBox="1">
            <a:spLocks noGrp="1"/>
          </p:cNvSpPr>
          <p:nvPr>
            <p:ph type="title"/>
          </p:nvPr>
        </p:nvSpPr>
        <p:spPr>
          <a:xfrm>
            <a:off x="713219" y="384048"/>
            <a:ext cx="69957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BBC1"/>
              </a:buClr>
              <a:buSzPts val="2700"/>
              <a:buNone/>
              <a:defRPr sz="27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234" name="Google Shape;234;p15"/>
          <p:cNvSpPr txBox="1">
            <a:spLocks noGrp="1"/>
          </p:cNvSpPr>
          <p:nvPr>
            <p:ph type="subTitle" idx="5"/>
          </p:nvPr>
        </p:nvSpPr>
        <p:spPr>
          <a:xfrm>
            <a:off x="3398494" y="1675850"/>
            <a:ext cx="1979400" cy="3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5" name="Google Shape;235;p15"/>
          <p:cNvSpPr txBox="1">
            <a:spLocks noGrp="1"/>
          </p:cNvSpPr>
          <p:nvPr>
            <p:ph type="subTitle" idx="6"/>
          </p:nvPr>
        </p:nvSpPr>
        <p:spPr>
          <a:xfrm>
            <a:off x="799919" y="3515042"/>
            <a:ext cx="1979400" cy="3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6" name="Google Shape;236;p15"/>
          <p:cNvSpPr txBox="1">
            <a:spLocks noGrp="1"/>
          </p:cNvSpPr>
          <p:nvPr>
            <p:ph type="subTitle" idx="7"/>
          </p:nvPr>
        </p:nvSpPr>
        <p:spPr>
          <a:xfrm>
            <a:off x="799919" y="1675850"/>
            <a:ext cx="1979400" cy="3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7" name="Google Shape;237;p15"/>
          <p:cNvSpPr txBox="1">
            <a:spLocks noGrp="1"/>
          </p:cNvSpPr>
          <p:nvPr>
            <p:ph type="subTitle" idx="8"/>
          </p:nvPr>
        </p:nvSpPr>
        <p:spPr>
          <a:xfrm>
            <a:off x="3398494" y="3515050"/>
            <a:ext cx="1979400" cy="3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8" name="Google Shape;238;p15"/>
          <p:cNvSpPr txBox="1">
            <a:spLocks noGrp="1"/>
          </p:cNvSpPr>
          <p:nvPr>
            <p:ph type="title" idx="9" hasCustomPrompt="1"/>
          </p:nvPr>
        </p:nvSpPr>
        <p:spPr>
          <a:xfrm>
            <a:off x="799925" y="1135100"/>
            <a:ext cx="912000" cy="57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 sz="4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>
                <a:solidFill>
                  <a:srgbClr val="FF721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>
                <a:solidFill>
                  <a:srgbClr val="FF721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>
                <a:solidFill>
                  <a:srgbClr val="FF721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>
                <a:solidFill>
                  <a:srgbClr val="FF721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>
                <a:solidFill>
                  <a:srgbClr val="FF721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>
                <a:solidFill>
                  <a:srgbClr val="FF721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>
                <a:solidFill>
                  <a:srgbClr val="FF721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>
                <a:solidFill>
                  <a:srgbClr val="FF7210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9" name="Google Shape;239;p15"/>
          <p:cNvSpPr txBox="1">
            <a:spLocks noGrp="1"/>
          </p:cNvSpPr>
          <p:nvPr>
            <p:ph type="title" idx="13" hasCustomPrompt="1"/>
          </p:nvPr>
        </p:nvSpPr>
        <p:spPr>
          <a:xfrm>
            <a:off x="799925" y="2966500"/>
            <a:ext cx="912000" cy="57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 sz="4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>
                <a:solidFill>
                  <a:srgbClr val="FF721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>
                <a:solidFill>
                  <a:srgbClr val="FF721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>
                <a:solidFill>
                  <a:srgbClr val="FF721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>
                <a:solidFill>
                  <a:srgbClr val="FF721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>
                <a:solidFill>
                  <a:srgbClr val="FF721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>
                <a:solidFill>
                  <a:srgbClr val="FF721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>
                <a:solidFill>
                  <a:srgbClr val="FF721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>
                <a:solidFill>
                  <a:srgbClr val="FF7210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0" name="Google Shape;240;p15"/>
          <p:cNvSpPr txBox="1">
            <a:spLocks noGrp="1"/>
          </p:cNvSpPr>
          <p:nvPr>
            <p:ph type="title" idx="14" hasCustomPrompt="1"/>
          </p:nvPr>
        </p:nvSpPr>
        <p:spPr>
          <a:xfrm>
            <a:off x="3402575" y="2966500"/>
            <a:ext cx="912000" cy="57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 sz="4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>
                <a:solidFill>
                  <a:srgbClr val="FF721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>
                <a:solidFill>
                  <a:srgbClr val="FF721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>
                <a:solidFill>
                  <a:srgbClr val="FF721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>
                <a:solidFill>
                  <a:srgbClr val="FF721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>
                <a:solidFill>
                  <a:srgbClr val="FF721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>
                <a:solidFill>
                  <a:srgbClr val="FF721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>
                <a:solidFill>
                  <a:srgbClr val="FF721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>
                <a:solidFill>
                  <a:srgbClr val="FF7210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5"/>
          <p:cNvSpPr txBox="1">
            <a:spLocks noGrp="1"/>
          </p:cNvSpPr>
          <p:nvPr>
            <p:ph type="title" idx="15" hasCustomPrompt="1"/>
          </p:nvPr>
        </p:nvSpPr>
        <p:spPr>
          <a:xfrm>
            <a:off x="3402575" y="1135100"/>
            <a:ext cx="912000" cy="57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 sz="4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>
                <a:solidFill>
                  <a:srgbClr val="FF721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>
                <a:solidFill>
                  <a:srgbClr val="FF721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>
                <a:solidFill>
                  <a:srgbClr val="FF721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>
                <a:solidFill>
                  <a:srgbClr val="FF721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>
                <a:solidFill>
                  <a:srgbClr val="FF721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>
                <a:solidFill>
                  <a:srgbClr val="FF721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>
                <a:solidFill>
                  <a:srgbClr val="FF721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210"/>
              </a:buClr>
              <a:buSzPts val="2700"/>
              <a:buNone/>
              <a:defRPr>
                <a:solidFill>
                  <a:srgbClr val="FF7210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CUSTOM_3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Google Shape;282;p19"/>
          <p:cNvGrpSpPr/>
          <p:nvPr/>
        </p:nvGrpSpPr>
        <p:grpSpPr>
          <a:xfrm>
            <a:off x="-40261" y="-268502"/>
            <a:ext cx="760263" cy="760446"/>
            <a:chOff x="1347125" y="349025"/>
            <a:chExt cx="4978800" cy="4980000"/>
          </a:xfrm>
        </p:grpSpPr>
        <p:sp>
          <p:nvSpPr>
            <p:cNvPr id="283" name="Google Shape;283;p19"/>
            <p:cNvSpPr/>
            <p:nvPr/>
          </p:nvSpPr>
          <p:spPr>
            <a:xfrm>
              <a:off x="4756525" y="523725"/>
              <a:ext cx="1394100" cy="1393475"/>
            </a:xfrm>
            <a:custGeom>
              <a:avLst/>
              <a:gdLst/>
              <a:ahLst/>
              <a:cxnLst/>
              <a:rect l="l" t="t" r="r" b="b"/>
              <a:pathLst>
                <a:path w="55764" h="55739" extrusionOk="0">
                  <a:moveTo>
                    <a:pt x="1" y="0"/>
                  </a:moveTo>
                  <a:lnTo>
                    <a:pt x="55763" y="55739"/>
                  </a:lnTo>
                  <a:cubicBezTo>
                    <a:pt x="54928" y="53568"/>
                    <a:pt x="53998" y="51446"/>
                    <a:pt x="52973" y="49371"/>
                  </a:cubicBezTo>
                  <a:lnTo>
                    <a:pt x="6417" y="2815"/>
                  </a:lnTo>
                  <a:cubicBezTo>
                    <a:pt x="4318" y="1789"/>
                    <a:pt x="2195" y="859"/>
                    <a:pt x="1" y="0"/>
                  </a:cubicBez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9"/>
            <p:cNvSpPr/>
            <p:nvPr/>
          </p:nvSpPr>
          <p:spPr>
            <a:xfrm>
              <a:off x="4312325" y="393150"/>
              <a:ext cx="1968875" cy="1968875"/>
            </a:xfrm>
            <a:custGeom>
              <a:avLst/>
              <a:gdLst/>
              <a:ahLst/>
              <a:cxnLst/>
              <a:rect l="l" t="t" r="r" b="b"/>
              <a:pathLst>
                <a:path w="78755" h="78755" extrusionOk="0">
                  <a:moveTo>
                    <a:pt x="0" y="0"/>
                  </a:moveTo>
                  <a:lnTo>
                    <a:pt x="78754" y="78754"/>
                  </a:lnTo>
                  <a:cubicBezTo>
                    <a:pt x="78492" y="77204"/>
                    <a:pt x="78158" y="75654"/>
                    <a:pt x="77753" y="74151"/>
                  </a:cubicBezTo>
                  <a:lnTo>
                    <a:pt x="4627" y="1026"/>
                  </a:lnTo>
                  <a:cubicBezTo>
                    <a:pt x="3125" y="620"/>
                    <a:pt x="1551" y="286"/>
                    <a:pt x="0" y="0"/>
                  </a:cubicBez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9"/>
            <p:cNvSpPr/>
            <p:nvPr/>
          </p:nvSpPr>
          <p:spPr>
            <a:xfrm>
              <a:off x="3955175" y="350200"/>
              <a:ext cx="2370750" cy="2370175"/>
            </a:xfrm>
            <a:custGeom>
              <a:avLst/>
              <a:gdLst/>
              <a:ahLst/>
              <a:cxnLst/>
              <a:rect l="l" t="t" r="r" b="b"/>
              <a:pathLst>
                <a:path w="94830" h="94807" extrusionOk="0">
                  <a:moveTo>
                    <a:pt x="0" y="1"/>
                  </a:moveTo>
                  <a:lnTo>
                    <a:pt x="94829" y="94806"/>
                  </a:lnTo>
                  <a:lnTo>
                    <a:pt x="94829" y="94806"/>
                  </a:lnTo>
                  <a:cubicBezTo>
                    <a:pt x="94734" y="93542"/>
                    <a:pt x="94662" y="92254"/>
                    <a:pt x="94567" y="90966"/>
                  </a:cubicBezTo>
                  <a:lnTo>
                    <a:pt x="3840" y="239"/>
                  </a:lnTo>
                  <a:cubicBezTo>
                    <a:pt x="2576" y="120"/>
                    <a:pt x="1288" y="49"/>
                    <a:pt x="0" y="1"/>
                  </a:cubicBez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9"/>
            <p:cNvSpPr/>
            <p:nvPr/>
          </p:nvSpPr>
          <p:spPr>
            <a:xfrm>
              <a:off x="3646300" y="349025"/>
              <a:ext cx="2679625" cy="2679625"/>
            </a:xfrm>
            <a:custGeom>
              <a:avLst/>
              <a:gdLst/>
              <a:ahLst/>
              <a:cxnLst/>
              <a:rect l="l" t="t" r="r" b="b"/>
              <a:pathLst>
                <a:path w="107185" h="107185" extrusionOk="0">
                  <a:moveTo>
                    <a:pt x="3387" y="0"/>
                  </a:moveTo>
                  <a:cubicBezTo>
                    <a:pt x="2266" y="48"/>
                    <a:pt x="1145" y="119"/>
                    <a:pt x="1" y="215"/>
                  </a:cubicBezTo>
                  <a:lnTo>
                    <a:pt x="106969" y="107184"/>
                  </a:lnTo>
                  <a:cubicBezTo>
                    <a:pt x="107065" y="106063"/>
                    <a:pt x="107160" y="104942"/>
                    <a:pt x="107184" y="103797"/>
                  </a:cubicBezTo>
                  <a:lnTo>
                    <a:pt x="3387" y="0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3370225" y="377650"/>
              <a:ext cx="2926475" cy="2927650"/>
            </a:xfrm>
            <a:custGeom>
              <a:avLst/>
              <a:gdLst/>
              <a:ahLst/>
              <a:cxnLst/>
              <a:rect l="l" t="t" r="r" b="b"/>
              <a:pathLst>
                <a:path w="117059" h="117106" extrusionOk="0">
                  <a:moveTo>
                    <a:pt x="3006" y="0"/>
                  </a:moveTo>
                  <a:cubicBezTo>
                    <a:pt x="1980" y="191"/>
                    <a:pt x="979" y="358"/>
                    <a:pt x="1" y="549"/>
                  </a:cubicBezTo>
                  <a:lnTo>
                    <a:pt x="116558" y="117106"/>
                  </a:lnTo>
                  <a:cubicBezTo>
                    <a:pt x="116748" y="116104"/>
                    <a:pt x="116939" y="115055"/>
                    <a:pt x="117058" y="114053"/>
                  </a:cubicBezTo>
                  <a:lnTo>
                    <a:pt x="3006" y="0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3118025" y="433675"/>
              <a:ext cx="3123825" cy="3123250"/>
            </a:xfrm>
            <a:custGeom>
              <a:avLst/>
              <a:gdLst/>
              <a:ahLst/>
              <a:cxnLst/>
              <a:rect l="l" t="t" r="r" b="b"/>
              <a:pathLst>
                <a:path w="124953" h="124930" extrusionOk="0">
                  <a:moveTo>
                    <a:pt x="2815" y="1"/>
                  </a:moveTo>
                  <a:cubicBezTo>
                    <a:pt x="1861" y="239"/>
                    <a:pt x="930" y="526"/>
                    <a:pt x="0" y="788"/>
                  </a:cubicBezTo>
                  <a:lnTo>
                    <a:pt x="124141" y="124930"/>
                  </a:lnTo>
                  <a:cubicBezTo>
                    <a:pt x="124427" y="124023"/>
                    <a:pt x="124690" y="123093"/>
                    <a:pt x="124952" y="122163"/>
                  </a:cubicBezTo>
                  <a:lnTo>
                    <a:pt x="2815" y="1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9"/>
            <p:cNvSpPr/>
            <p:nvPr/>
          </p:nvSpPr>
          <p:spPr>
            <a:xfrm>
              <a:off x="2887275" y="510600"/>
              <a:ext cx="3277050" cy="3277675"/>
            </a:xfrm>
            <a:custGeom>
              <a:avLst/>
              <a:gdLst/>
              <a:ahLst/>
              <a:cxnLst/>
              <a:rect l="l" t="t" r="r" b="b"/>
              <a:pathLst>
                <a:path w="131082" h="131107" extrusionOk="0">
                  <a:moveTo>
                    <a:pt x="2552" y="1"/>
                  </a:moveTo>
                  <a:cubicBezTo>
                    <a:pt x="2242" y="120"/>
                    <a:pt x="1980" y="215"/>
                    <a:pt x="1670" y="358"/>
                  </a:cubicBezTo>
                  <a:cubicBezTo>
                    <a:pt x="1097" y="573"/>
                    <a:pt x="549" y="812"/>
                    <a:pt x="0" y="1026"/>
                  </a:cubicBezTo>
                  <a:lnTo>
                    <a:pt x="130080" y="131107"/>
                  </a:lnTo>
                  <a:cubicBezTo>
                    <a:pt x="130461" y="130248"/>
                    <a:pt x="130795" y="129389"/>
                    <a:pt x="131082" y="128531"/>
                  </a:cubicBezTo>
                  <a:lnTo>
                    <a:pt x="2552" y="1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9"/>
            <p:cNvSpPr/>
            <p:nvPr/>
          </p:nvSpPr>
          <p:spPr>
            <a:xfrm>
              <a:off x="2673800" y="606600"/>
              <a:ext cx="3395125" cy="3395125"/>
            </a:xfrm>
            <a:custGeom>
              <a:avLst/>
              <a:gdLst/>
              <a:ahLst/>
              <a:cxnLst/>
              <a:rect l="l" t="t" r="r" b="b"/>
              <a:pathLst>
                <a:path w="135805" h="135805" extrusionOk="0">
                  <a:moveTo>
                    <a:pt x="2362" y="1"/>
                  </a:moveTo>
                  <a:cubicBezTo>
                    <a:pt x="1551" y="358"/>
                    <a:pt x="764" y="764"/>
                    <a:pt x="1" y="1217"/>
                  </a:cubicBezTo>
                  <a:lnTo>
                    <a:pt x="134612" y="135805"/>
                  </a:lnTo>
                  <a:cubicBezTo>
                    <a:pt x="135041" y="135018"/>
                    <a:pt x="135447" y="134255"/>
                    <a:pt x="135805" y="133444"/>
                  </a:cubicBezTo>
                  <a:lnTo>
                    <a:pt x="2362" y="1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9"/>
            <p:cNvSpPr/>
            <p:nvPr/>
          </p:nvSpPr>
          <p:spPr>
            <a:xfrm>
              <a:off x="2475850" y="718100"/>
              <a:ext cx="3482175" cy="3481600"/>
            </a:xfrm>
            <a:custGeom>
              <a:avLst/>
              <a:gdLst/>
              <a:ahLst/>
              <a:cxnLst/>
              <a:rect l="l" t="t" r="r" b="b"/>
              <a:pathLst>
                <a:path w="139287" h="139264" extrusionOk="0">
                  <a:moveTo>
                    <a:pt x="2195" y="1"/>
                  </a:moveTo>
                  <a:cubicBezTo>
                    <a:pt x="1455" y="430"/>
                    <a:pt x="740" y="859"/>
                    <a:pt x="0" y="1384"/>
                  </a:cubicBezTo>
                  <a:lnTo>
                    <a:pt x="137879" y="139263"/>
                  </a:lnTo>
                  <a:cubicBezTo>
                    <a:pt x="138380" y="138572"/>
                    <a:pt x="138833" y="137832"/>
                    <a:pt x="139286" y="137069"/>
                  </a:cubicBezTo>
                  <a:lnTo>
                    <a:pt x="2195" y="1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9"/>
            <p:cNvSpPr/>
            <p:nvPr/>
          </p:nvSpPr>
          <p:spPr>
            <a:xfrm>
              <a:off x="2292800" y="843925"/>
              <a:ext cx="3538225" cy="3538825"/>
            </a:xfrm>
            <a:custGeom>
              <a:avLst/>
              <a:gdLst/>
              <a:ahLst/>
              <a:cxnLst/>
              <a:rect l="l" t="t" r="r" b="b"/>
              <a:pathLst>
                <a:path w="141529" h="141553" extrusionOk="0">
                  <a:moveTo>
                    <a:pt x="2004" y="0"/>
                  </a:moveTo>
                  <a:cubicBezTo>
                    <a:pt x="1312" y="549"/>
                    <a:pt x="668" y="1049"/>
                    <a:pt x="0" y="1574"/>
                  </a:cubicBezTo>
                  <a:lnTo>
                    <a:pt x="139978" y="141552"/>
                  </a:lnTo>
                  <a:cubicBezTo>
                    <a:pt x="140503" y="140861"/>
                    <a:pt x="141004" y="140193"/>
                    <a:pt x="141528" y="139525"/>
                  </a:cubicBezTo>
                  <a:lnTo>
                    <a:pt x="2004" y="0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9"/>
            <p:cNvSpPr/>
            <p:nvPr/>
          </p:nvSpPr>
          <p:spPr>
            <a:xfrm>
              <a:off x="2124050" y="985825"/>
              <a:ext cx="3565650" cy="3565075"/>
            </a:xfrm>
            <a:custGeom>
              <a:avLst/>
              <a:gdLst/>
              <a:ahLst/>
              <a:cxnLst/>
              <a:rect l="l" t="t" r="r" b="b"/>
              <a:pathLst>
                <a:path w="142626" h="142603" extrusionOk="0">
                  <a:moveTo>
                    <a:pt x="1885" y="0"/>
                  </a:moveTo>
                  <a:cubicBezTo>
                    <a:pt x="1241" y="549"/>
                    <a:pt x="621" y="1145"/>
                    <a:pt x="1" y="1718"/>
                  </a:cubicBezTo>
                  <a:lnTo>
                    <a:pt x="140885" y="142602"/>
                  </a:lnTo>
                  <a:cubicBezTo>
                    <a:pt x="141481" y="141982"/>
                    <a:pt x="142077" y="141386"/>
                    <a:pt x="142626" y="140742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9"/>
            <p:cNvSpPr/>
            <p:nvPr/>
          </p:nvSpPr>
          <p:spPr>
            <a:xfrm>
              <a:off x="1970825" y="1141450"/>
              <a:ext cx="3563250" cy="3563875"/>
            </a:xfrm>
            <a:custGeom>
              <a:avLst/>
              <a:gdLst/>
              <a:ahLst/>
              <a:cxnLst/>
              <a:rect l="l" t="t" r="r" b="b"/>
              <a:pathLst>
                <a:path w="142530" h="142555" extrusionOk="0">
                  <a:moveTo>
                    <a:pt x="1693" y="0"/>
                  </a:moveTo>
                  <a:cubicBezTo>
                    <a:pt x="1097" y="621"/>
                    <a:pt x="525" y="1264"/>
                    <a:pt x="0" y="1885"/>
                  </a:cubicBezTo>
                  <a:lnTo>
                    <a:pt x="140669" y="142555"/>
                  </a:lnTo>
                  <a:cubicBezTo>
                    <a:pt x="141290" y="141982"/>
                    <a:pt x="141934" y="141434"/>
                    <a:pt x="142530" y="140837"/>
                  </a:cubicBezTo>
                  <a:lnTo>
                    <a:pt x="1693" y="0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9"/>
            <p:cNvSpPr/>
            <p:nvPr/>
          </p:nvSpPr>
          <p:spPr>
            <a:xfrm>
              <a:off x="1830100" y="1311375"/>
              <a:ext cx="3534050" cy="3534075"/>
            </a:xfrm>
            <a:custGeom>
              <a:avLst/>
              <a:gdLst/>
              <a:ahLst/>
              <a:cxnLst/>
              <a:rect l="l" t="t" r="r" b="b"/>
              <a:pathLst>
                <a:path w="141362" h="141363" extrusionOk="0">
                  <a:moveTo>
                    <a:pt x="1551" y="1"/>
                  </a:moveTo>
                  <a:cubicBezTo>
                    <a:pt x="1026" y="692"/>
                    <a:pt x="525" y="1336"/>
                    <a:pt x="0" y="2028"/>
                  </a:cubicBezTo>
                  <a:lnTo>
                    <a:pt x="139334" y="141362"/>
                  </a:lnTo>
                  <a:cubicBezTo>
                    <a:pt x="140026" y="140838"/>
                    <a:pt x="140717" y="140337"/>
                    <a:pt x="141361" y="139812"/>
                  </a:cubicBezTo>
                  <a:lnTo>
                    <a:pt x="1551" y="1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9"/>
            <p:cNvSpPr/>
            <p:nvPr/>
          </p:nvSpPr>
          <p:spPr>
            <a:xfrm>
              <a:off x="1704875" y="1495025"/>
              <a:ext cx="3476225" cy="3475050"/>
            </a:xfrm>
            <a:custGeom>
              <a:avLst/>
              <a:gdLst/>
              <a:ahLst/>
              <a:cxnLst/>
              <a:rect l="l" t="t" r="r" b="b"/>
              <a:pathLst>
                <a:path w="139049" h="139002" extrusionOk="0">
                  <a:moveTo>
                    <a:pt x="1384" y="1"/>
                  </a:moveTo>
                  <a:cubicBezTo>
                    <a:pt x="907" y="740"/>
                    <a:pt x="454" y="1479"/>
                    <a:pt x="1" y="2219"/>
                  </a:cubicBezTo>
                  <a:lnTo>
                    <a:pt x="136783" y="139001"/>
                  </a:lnTo>
                  <a:cubicBezTo>
                    <a:pt x="137546" y="138572"/>
                    <a:pt x="138309" y="138119"/>
                    <a:pt x="139048" y="137666"/>
                  </a:cubicBezTo>
                  <a:lnTo>
                    <a:pt x="1384" y="1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9"/>
            <p:cNvSpPr/>
            <p:nvPr/>
          </p:nvSpPr>
          <p:spPr>
            <a:xfrm>
              <a:off x="1594575" y="1694175"/>
              <a:ext cx="3386775" cy="3386800"/>
            </a:xfrm>
            <a:custGeom>
              <a:avLst/>
              <a:gdLst/>
              <a:ahLst/>
              <a:cxnLst/>
              <a:rect l="l" t="t" r="r" b="b"/>
              <a:pathLst>
                <a:path w="135471" h="135472" extrusionOk="0">
                  <a:moveTo>
                    <a:pt x="1193" y="1"/>
                  </a:moveTo>
                  <a:cubicBezTo>
                    <a:pt x="764" y="788"/>
                    <a:pt x="382" y="1575"/>
                    <a:pt x="1" y="2386"/>
                  </a:cubicBezTo>
                  <a:lnTo>
                    <a:pt x="133085" y="135471"/>
                  </a:lnTo>
                  <a:cubicBezTo>
                    <a:pt x="133896" y="135090"/>
                    <a:pt x="134683" y="134684"/>
                    <a:pt x="135471" y="134255"/>
                  </a:cubicBezTo>
                  <a:lnTo>
                    <a:pt x="1193" y="1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9"/>
            <p:cNvSpPr/>
            <p:nvPr/>
          </p:nvSpPr>
          <p:spPr>
            <a:xfrm>
              <a:off x="1500975" y="1909425"/>
              <a:ext cx="3264525" cy="3265150"/>
            </a:xfrm>
            <a:custGeom>
              <a:avLst/>
              <a:gdLst/>
              <a:ahLst/>
              <a:cxnLst/>
              <a:rect l="l" t="t" r="r" b="b"/>
              <a:pathLst>
                <a:path w="130581" h="130606" extrusionOk="0">
                  <a:moveTo>
                    <a:pt x="978" y="1"/>
                  </a:moveTo>
                  <a:cubicBezTo>
                    <a:pt x="644" y="859"/>
                    <a:pt x="310" y="1718"/>
                    <a:pt x="0" y="2577"/>
                  </a:cubicBezTo>
                  <a:lnTo>
                    <a:pt x="128029" y="130606"/>
                  </a:lnTo>
                  <a:cubicBezTo>
                    <a:pt x="128625" y="130367"/>
                    <a:pt x="129174" y="130177"/>
                    <a:pt x="129746" y="129938"/>
                  </a:cubicBezTo>
                  <a:cubicBezTo>
                    <a:pt x="130032" y="129843"/>
                    <a:pt x="130318" y="129723"/>
                    <a:pt x="130581" y="129604"/>
                  </a:cubicBezTo>
                  <a:lnTo>
                    <a:pt x="978" y="1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9"/>
            <p:cNvSpPr/>
            <p:nvPr/>
          </p:nvSpPr>
          <p:spPr>
            <a:xfrm>
              <a:off x="1425825" y="2142575"/>
              <a:ext cx="3107150" cy="3107125"/>
            </a:xfrm>
            <a:custGeom>
              <a:avLst/>
              <a:gdLst/>
              <a:ahLst/>
              <a:cxnLst/>
              <a:rect l="l" t="t" r="r" b="b"/>
              <a:pathLst>
                <a:path w="124286" h="124285" extrusionOk="0">
                  <a:moveTo>
                    <a:pt x="788" y="0"/>
                  </a:moveTo>
                  <a:cubicBezTo>
                    <a:pt x="478" y="930"/>
                    <a:pt x="239" y="1861"/>
                    <a:pt x="1" y="2791"/>
                  </a:cubicBezTo>
                  <a:lnTo>
                    <a:pt x="121495" y="124285"/>
                  </a:lnTo>
                  <a:cubicBezTo>
                    <a:pt x="122425" y="124023"/>
                    <a:pt x="123355" y="123784"/>
                    <a:pt x="124285" y="123498"/>
                  </a:cubicBezTo>
                  <a:lnTo>
                    <a:pt x="788" y="0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9"/>
            <p:cNvSpPr/>
            <p:nvPr/>
          </p:nvSpPr>
          <p:spPr>
            <a:xfrm>
              <a:off x="1372175" y="2395975"/>
              <a:ext cx="2906775" cy="2906800"/>
            </a:xfrm>
            <a:custGeom>
              <a:avLst/>
              <a:gdLst/>
              <a:ahLst/>
              <a:cxnLst/>
              <a:rect l="l" t="t" r="r" b="b"/>
              <a:pathLst>
                <a:path w="116271" h="116272" extrusionOk="0">
                  <a:moveTo>
                    <a:pt x="501" y="1"/>
                  </a:moveTo>
                  <a:cubicBezTo>
                    <a:pt x="334" y="1002"/>
                    <a:pt x="143" y="2052"/>
                    <a:pt x="0" y="3054"/>
                  </a:cubicBezTo>
                  <a:lnTo>
                    <a:pt x="113218" y="116272"/>
                  </a:lnTo>
                  <a:cubicBezTo>
                    <a:pt x="114220" y="116129"/>
                    <a:pt x="115269" y="115962"/>
                    <a:pt x="116271" y="115771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9"/>
            <p:cNvSpPr/>
            <p:nvPr/>
          </p:nvSpPr>
          <p:spPr>
            <a:xfrm>
              <a:off x="1347125" y="2675025"/>
              <a:ext cx="2653375" cy="2654000"/>
            </a:xfrm>
            <a:custGeom>
              <a:avLst/>
              <a:gdLst/>
              <a:ahLst/>
              <a:cxnLst/>
              <a:rect l="l" t="t" r="r" b="b"/>
              <a:pathLst>
                <a:path w="106135" h="106160" extrusionOk="0">
                  <a:moveTo>
                    <a:pt x="144" y="1"/>
                  </a:moveTo>
                  <a:cubicBezTo>
                    <a:pt x="72" y="1146"/>
                    <a:pt x="1" y="2290"/>
                    <a:pt x="1" y="3459"/>
                  </a:cubicBezTo>
                  <a:lnTo>
                    <a:pt x="102676" y="106159"/>
                  </a:lnTo>
                  <a:cubicBezTo>
                    <a:pt x="103821" y="106111"/>
                    <a:pt x="104966" y="106064"/>
                    <a:pt x="106135" y="105992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9"/>
            <p:cNvSpPr/>
            <p:nvPr/>
          </p:nvSpPr>
          <p:spPr>
            <a:xfrm>
              <a:off x="1349525" y="2987475"/>
              <a:ext cx="2337350" cy="2337375"/>
            </a:xfrm>
            <a:custGeom>
              <a:avLst/>
              <a:gdLst/>
              <a:ahLst/>
              <a:cxnLst/>
              <a:rect l="l" t="t" r="r" b="b"/>
              <a:pathLst>
                <a:path w="93494" h="93495" extrusionOk="0">
                  <a:moveTo>
                    <a:pt x="0" y="0"/>
                  </a:moveTo>
                  <a:lnTo>
                    <a:pt x="0" y="0"/>
                  </a:lnTo>
                  <a:cubicBezTo>
                    <a:pt x="72" y="1288"/>
                    <a:pt x="167" y="2600"/>
                    <a:pt x="334" y="3912"/>
                  </a:cubicBezTo>
                  <a:lnTo>
                    <a:pt x="89606" y="93184"/>
                  </a:lnTo>
                  <a:cubicBezTo>
                    <a:pt x="90894" y="93327"/>
                    <a:pt x="92182" y="93446"/>
                    <a:pt x="93493" y="9349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9"/>
            <p:cNvSpPr/>
            <p:nvPr/>
          </p:nvSpPr>
          <p:spPr>
            <a:xfrm>
              <a:off x="1398400" y="3351200"/>
              <a:ext cx="1924750" cy="1924750"/>
            </a:xfrm>
            <a:custGeom>
              <a:avLst/>
              <a:gdLst/>
              <a:ahLst/>
              <a:cxnLst/>
              <a:rect l="l" t="t" r="r" b="b"/>
              <a:pathLst>
                <a:path w="76990" h="76990" extrusionOk="0">
                  <a:moveTo>
                    <a:pt x="1" y="0"/>
                  </a:moveTo>
                  <a:lnTo>
                    <a:pt x="1" y="0"/>
                  </a:lnTo>
                  <a:cubicBezTo>
                    <a:pt x="335" y="1550"/>
                    <a:pt x="716" y="3125"/>
                    <a:pt x="1122" y="4675"/>
                  </a:cubicBezTo>
                  <a:lnTo>
                    <a:pt x="72339" y="75892"/>
                  </a:lnTo>
                  <a:cubicBezTo>
                    <a:pt x="73889" y="76298"/>
                    <a:pt x="75439" y="76679"/>
                    <a:pt x="76990" y="7698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9"/>
            <p:cNvSpPr/>
            <p:nvPr/>
          </p:nvSpPr>
          <p:spPr>
            <a:xfrm>
              <a:off x="1543300" y="3809125"/>
              <a:ext cx="1323125" cy="1323125"/>
            </a:xfrm>
            <a:custGeom>
              <a:avLst/>
              <a:gdLst/>
              <a:ahLst/>
              <a:cxnLst/>
              <a:rect l="l" t="t" r="r" b="b"/>
              <a:pathLst>
                <a:path w="52925" h="52925" extrusionOk="0">
                  <a:moveTo>
                    <a:pt x="0" y="0"/>
                  </a:moveTo>
                  <a:lnTo>
                    <a:pt x="0" y="0"/>
                  </a:lnTo>
                  <a:cubicBezTo>
                    <a:pt x="954" y="2314"/>
                    <a:pt x="2004" y="4556"/>
                    <a:pt x="3173" y="6750"/>
                  </a:cubicBezTo>
                  <a:lnTo>
                    <a:pt x="46222" y="49824"/>
                  </a:lnTo>
                  <a:cubicBezTo>
                    <a:pt x="48417" y="50945"/>
                    <a:pt x="50635" y="51994"/>
                    <a:pt x="52924" y="529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" name="Google Shape;305;p19"/>
          <p:cNvSpPr/>
          <p:nvPr/>
        </p:nvSpPr>
        <p:spPr>
          <a:xfrm>
            <a:off x="-259370" y="235628"/>
            <a:ext cx="972600" cy="972600"/>
          </a:xfrm>
          <a:prstGeom prst="donut">
            <a:avLst>
              <a:gd name="adj" fmla="val 17842"/>
            </a:avLst>
          </a:prstGeom>
          <a:solidFill>
            <a:srgbClr val="FF72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9"/>
          <p:cNvSpPr txBox="1">
            <a:spLocks noGrp="1"/>
          </p:cNvSpPr>
          <p:nvPr>
            <p:ph type="title"/>
          </p:nvPr>
        </p:nvSpPr>
        <p:spPr>
          <a:xfrm>
            <a:off x="1074150" y="384048"/>
            <a:ext cx="6995700" cy="5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BBC1"/>
              </a:buClr>
              <a:buSzPts val="2700"/>
              <a:buNone/>
              <a:defRPr sz="2700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grpSp>
        <p:nvGrpSpPr>
          <p:cNvPr id="307" name="Google Shape;307;p19"/>
          <p:cNvGrpSpPr/>
          <p:nvPr/>
        </p:nvGrpSpPr>
        <p:grpSpPr>
          <a:xfrm>
            <a:off x="8069842" y="4006534"/>
            <a:ext cx="1717686" cy="1718100"/>
            <a:chOff x="1347125" y="349025"/>
            <a:chExt cx="4978800" cy="4980000"/>
          </a:xfrm>
        </p:grpSpPr>
        <p:sp>
          <p:nvSpPr>
            <p:cNvPr id="308" name="Google Shape;308;p19"/>
            <p:cNvSpPr/>
            <p:nvPr/>
          </p:nvSpPr>
          <p:spPr>
            <a:xfrm>
              <a:off x="4756525" y="523725"/>
              <a:ext cx="1394100" cy="1393475"/>
            </a:xfrm>
            <a:custGeom>
              <a:avLst/>
              <a:gdLst/>
              <a:ahLst/>
              <a:cxnLst/>
              <a:rect l="l" t="t" r="r" b="b"/>
              <a:pathLst>
                <a:path w="55764" h="55739" extrusionOk="0">
                  <a:moveTo>
                    <a:pt x="1" y="0"/>
                  </a:moveTo>
                  <a:lnTo>
                    <a:pt x="55763" y="55739"/>
                  </a:lnTo>
                  <a:cubicBezTo>
                    <a:pt x="54928" y="53568"/>
                    <a:pt x="53998" y="51446"/>
                    <a:pt x="52973" y="49371"/>
                  </a:cubicBezTo>
                  <a:lnTo>
                    <a:pt x="6417" y="2815"/>
                  </a:lnTo>
                  <a:cubicBezTo>
                    <a:pt x="4318" y="1789"/>
                    <a:pt x="2195" y="859"/>
                    <a:pt x="1" y="0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9"/>
            <p:cNvSpPr/>
            <p:nvPr/>
          </p:nvSpPr>
          <p:spPr>
            <a:xfrm>
              <a:off x="4312325" y="393150"/>
              <a:ext cx="1968875" cy="1968875"/>
            </a:xfrm>
            <a:custGeom>
              <a:avLst/>
              <a:gdLst/>
              <a:ahLst/>
              <a:cxnLst/>
              <a:rect l="l" t="t" r="r" b="b"/>
              <a:pathLst>
                <a:path w="78755" h="78755" extrusionOk="0">
                  <a:moveTo>
                    <a:pt x="0" y="0"/>
                  </a:moveTo>
                  <a:lnTo>
                    <a:pt x="78754" y="78754"/>
                  </a:lnTo>
                  <a:cubicBezTo>
                    <a:pt x="78492" y="77204"/>
                    <a:pt x="78158" y="75654"/>
                    <a:pt x="77753" y="74151"/>
                  </a:cubicBezTo>
                  <a:lnTo>
                    <a:pt x="4627" y="1026"/>
                  </a:lnTo>
                  <a:cubicBezTo>
                    <a:pt x="3125" y="620"/>
                    <a:pt x="1551" y="286"/>
                    <a:pt x="0" y="0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9"/>
            <p:cNvSpPr/>
            <p:nvPr/>
          </p:nvSpPr>
          <p:spPr>
            <a:xfrm>
              <a:off x="3955175" y="350200"/>
              <a:ext cx="2370750" cy="2370175"/>
            </a:xfrm>
            <a:custGeom>
              <a:avLst/>
              <a:gdLst/>
              <a:ahLst/>
              <a:cxnLst/>
              <a:rect l="l" t="t" r="r" b="b"/>
              <a:pathLst>
                <a:path w="94830" h="94807" extrusionOk="0">
                  <a:moveTo>
                    <a:pt x="0" y="1"/>
                  </a:moveTo>
                  <a:lnTo>
                    <a:pt x="94829" y="94806"/>
                  </a:lnTo>
                  <a:lnTo>
                    <a:pt x="94829" y="94806"/>
                  </a:lnTo>
                  <a:cubicBezTo>
                    <a:pt x="94734" y="93542"/>
                    <a:pt x="94662" y="92254"/>
                    <a:pt x="94567" y="90966"/>
                  </a:cubicBezTo>
                  <a:lnTo>
                    <a:pt x="3840" y="239"/>
                  </a:lnTo>
                  <a:cubicBezTo>
                    <a:pt x="2576" y="120"/>
                    <a:pt x="1288" y="49"/>
                    <a:pt x="0" y="1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9"/>
            <p:cNvSpPr/>
            <p:nvPr/>
          </p:nvSpPr>
          <p:spPr>
            <a:xfrm>
              <a:off x="3646300" y="349025"/>
              <a:ext cx="2679625" cy="2679625"/>
            </a:xfrm>
            <a:custGeom>
              <a:avLst/>
              <a:gdLst/>
              <a:ahLst/>
              <a:cxnLst/>
              <a:rect l="l" t="t" r="r" b="b"/>
              <a:pathLst>
                <a:path w="107185" h="107185" extrusionOk="0">
                  <a:moveTo>
                    <a:pt x="3387" y="0"/>
                  </a:moveTo>
                  <a:cubicBezTo>
                    <a:pt x="2266" y="48"/>
                    <a:pt x="1145" y="119"/>
                    <a:pt x="1" y="215"/>
                  </a:cubicBezTo>
                  <a:lnTo>
                    <a:pt x="106969" y="107184"/>
                  </a:lnTo>
                  <a:cubicBezTo>
                    <a:pt x="107065" y="106063"/>
                    <a:pt x="107160" y="104942"/>
                    <a:pt x="107184" y="103797"/>
                  </a:cubicBezTo>
                  <a:lnTo>
                    <a:pt x="3387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9"/>
            <p:cNvSpPr/>
            <p:nvPr/>
          </p:nvSpPr>
          <p:spPr>
            <a:xfrm>
              <a:off x="3370225" y="377650"/>
              <a:ext cx="2926475" cy="2927650"/>
            </a:xfrm>
            <a:custGeom>
              <a:avLst/>
              <a:gdLst/>
              <a:ahLst/>
              <a:cxnLst/>
              <a:rect l="l" t="t" r="r" b="b"/>
              <a:pathLst>
                <a:path w="117059" h="117106" extrusionOk="0">
                  <a:moveTo>
                    <a:pt x="3006" y="0"/>
                  </a:moveTo>
                  <a:cubicBezTo>
                    <a:pt x="1980" y="191"/>
                    <a:pt x="979" y="358"/>
                    <a:pt x="1" y="549"/>
                  </a:cubicBezTo>
                  <a:lnTo>
                    <a:pt x="116558" y="117106"/>
                  </a:lnTo>
                  <a:cubicBezTo>
                    <a:pt x="116748" y="116104"/>
                    <a:pt x="116939" y="115055"/>
                    <a:pt x="117058" y="114053"/>
                  </a:cubicBezTo>
                  <a:lnTo>
                    <a:pt x="3006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9"/>
            <p:cNvSpPr/>
            <p:nvPr/>
          </p:nvSpPr>
          <p:spPr>
            <a:xfrm>
              <a:off x="3118025" y="433675"/>
              <a:ext cx="3123825" cy="3123250"/>
            </a:xfrm>
            <a:custGeom>
              <a:avLst/>
              <a:gdLst/>
              <a:ahLst/>
              <a:cxnLst/>
              <a:rect l="l" t="t" r="r" b="b"/>
              <a:pathLst>
                <a:path w="124953" h="124930" extrusionOk="0">
                  <a:moveTo>
                    <a:pt x="2815" y="1"/>
                  </a:moveTo>
                  <a:cubicBezTo>
                    <a:pt x="1861" y="239"/>
                    <a:pt x="930" y="526"/>
                    <a:pt x="0" y="788"/>
                  </a:cubicBezTo>
                  <a:lnTo>
                    <a:pt x="124141" y="124930"/>
                  </a:lnTo>
                  <a:cubicBezTo>
                    <a:pt x="124427" y="124023"/>
                    <a:pt x="124690" y="123093"/>
                    <a:pt x="124952" y="122163"/>
                  </a:cubicBezTo>
                  <a:lnTo>
                    <a:pt x="2815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9"/>
            <p:cNvSpPr/>
            <p:nvPr/>
          </p:nvSpPr>
          <p:spPr>
            <a:xfrm>
              <a:off x="2887275" y="510600"/>
              <a:ext cx="3277050" cy="3277675"/>
            </a:xfrm>
            <a:custGeom>
              <a:avLst/>
              <a:gdLst/>
              <a:ahLst/>
              <a:cxnLst/>
              <a:rect l="l" t="t" r="r" b="b"/>
              <a:pathLst>
                <a:path w="131082" h="131107" extrusionOk="0">
                  <a:moveTo>
                    <a:pt x="2552" y="1"/>
                  </a:moveTo>
                  <a:cubicBezTo>
                    <a:pt x="2242" y="120"/>
                    <a:pt x="1980" y="215"/>
                    <a:pt x="1670" y="358"/>
                  </a:cubicBezTo>
                  <a:cubicBezTo>
                    <a:pt x="1097" y="573"/>
                    <a:pt x="549" y="812"/>
                    <a:pt x="0" y="1026"/>
                  </a:cubicBezTo>
                  <a:lnTo>
                    <a:pt x="130080" y="131107"/>
                  </a:lnTo>
                  <a:cubicBezTo>
                    <a:pt x="130461" y="130248"/>
                    <a:pt x="130795" y="129389"/>
                    <a:pt x="131082" y="128531"/>
                  </a:cubicBezTo>
                  <a:lnTo>
                    <a:pt x="2552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9"/>
            <p:cNvSpPr/>
            <p:nvPr/>
          </p:nvSpPr>
          <p:spPr>
            <a:xfrm>
              <a:off x="2673800" y="606600"/>
              <a:ext cx="3395125" cy="3395125"/>
            </a:xfrm>
            <a:custGeom>
              <a:avLst/>
              <a:gdLst/>
              <a:ahLst/>
              <a:cxnLst/>
              <a:rect l="l" t="t" r="r" b="b"/>
              <a:pathLst>
                <a:path w="135805" h="135805" extrusionOk="0">
                  <a:moveTo>
                    <a:pt x="2362" y="1"/>
                  </a:moveTo>
                  <a:cubicBezTo>
                    <a:pt x="1551" y="358"/>
                    <a:pt x="764" y="764"/>
                    <a:pt x="1" y="1217"/>
                  </a:cubicBezTo>
                  <a:lnTo>
                    <a:pt x="134612" y="135805"/>
                  </a:lnTo>
                  <a:cubicBezTo>
                    <a:pt x="135041" y="135018"/>
                    <a:pt x="135447" y="134255"/>
                    <a:pt x="135805" y="133444"/>
                  </a:cubicBezTo>
                  <a:lnTo>
                    <a:pt x="2362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9"/>
            <p:cNvSpPr/>
            <p:nvPr/>
          </p:nvSpPr>
          <p:spPr>
            <a:xfrm>
              <a:off x="2475850" y="718100"/>
              <a:ext cx="3482175" cy="3481600"/>
            </a:xfrm>
            <a:custGeom>
              <a:avLst/>
              <a:gdLst/>
              <a:ahLst/>
              <a:cxnLst/>
              <a:rect l="l" t="t" r="r" b="b"/>
              <a:pathLst>
                <a:path w="139287" h="139264" extrusionOk="0">
                  <a:moveTo>
                    <a:pt x="2195" y="1"/>
                  </a:moveTo>
                  <a:cubicBezTo>
                    <a:pt x="1455" y="430"/>
                    <a:pt x="740" y="859"/>
                    <a:pt x="0" y="1384"/>
                  </a:cubicBezTo>
                  <a:lnTo>
                    <a:pt x="137879" y="139263"/>
                  </a:lnTo>
                  <a:cubicBezTo>
                    <a:pt x="138380" y="138572"/>
                    <a:pt x="138833" y="137832"/>
                    <a:pt x="139286" y="137069"/>
                  </a:cubicBezTo>
                  <a:lnTo>
                    <a:pt x="2195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9"/>
            <p:cNvSpPr/>
            <p:nvPr/>
          </p:nvSpPr>
          <p:spPr>
            <a:xfrm>
              <a:off x="2292800" y="843925"/>
              <a:ext cx="3538225" cy="3538825"/>
            </a:xfrm>
            <a:custGeom>
              <a:avLst/>
              <a:gdLst/>
              <a:ahLst/>
              <a:cxnLst/>
              <a:rect l="l" t="t" r="r" b="b"/>
              <a:pathLst>
                <a:path w="141529" h="141553" extrusionOk="0">
                  <a:moveTo>
                    <a:pt x="2004" y="0"/>
                  </a:moveTo>
                  <a:cubicBezTo>
                    <a:pt x="1312" y="549"/>
                    <a:pt x="668" y="1049"/>
                    <a:pt x="0" y="1574"/>
                  </a:cubicBezTo>
                  <a:lnTo>
                    <a:pt x="139978" y="141552"/>
                  </a:lnTo>
                  <a:cubicBezTo>
                    <a:pt x="140503" y="140861"/>
                    <a:pt x="141004" y="140193"/>
                    <a:pt x="141528" y="139525"/>
                  </a:cubicBezTo>
                  <a:lnTo>
                    <a:pt x="2004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9"/>
            <p:cNvSpPr/>
            <p:nvPr/>
          </p:nvSpPr>
          <p:spPr>
            <a:xfrm>
              <a:off x="2124050" y="985825"/>
              <a:ext cx="3565650" cy="3565075"/>
            </a:xfrm>
            <a:custGeom>
              <a:avLst/>
              <a:gdLst/>
              <a:ahLst/>
              <a:cxnLst/>
              <a:rect l="l" t="t" r="r" b="b"/>
              <a:pathLst>
                <a:path w="142626" h="142603" extrusionOk="0">
                  <a:moveTo>
                    <a:pt x="1885" y="0"/>
                  </a:moveTo>
                  <a:cubicBezTo>
                    <a:pt x="1241" y="549"/>
                    <a:pt x="621" y="1145"/>
                    <a:pt x="1" y="1718"/>
                  </a:cubicBezTo>
                  <a:lnTo>
                    <a:pt x="140885" y="142602"/>
                  </a:lnTo>
                  <a:cubicBezTo>
                    <a:pt x="141481" y="141982"/>
                    <a:pt x="142077" y="141386"/>
                    <a:pt x="142626" y="140742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9"/>
            <p:cNvSpPr/>
            <p:nvPr/>
          </p:nvSpPr>
          <p:spPr>
            <a:xfrm>
              <a:off x="1970825" y="1141450"/>
              <a:ext cx="3563250" cy="3563875"/>
            </a:xfrm>
            <a:custGeom>
              <a:avLst/>
              <a:gdLst/>
              <a:ahLst/>
              <a:cxnLst/>
              <a:rect l="l" t="t" r="r" b="b"/>
              <a:pathLst>
                <a:path w="142530" h="142555" extrusionOk="0">
                  <a:moveTo>
                    <a:pt x="1693" y="0"/>
                  </a:moveTo>
                  <a:cubicBezTo>
                    <a:pt x="1097" y="621"/>
                    <a:pt x="525" y="1264"/>
                    <a:pt x="0" y="1885"/>
                  </a:cubicBezTo>
                  <a:lnTo>
                    <a:pt x="140669" y="142555"/>
                  </a:lnTo>
                  <a:cubicBezTo>
                    <a:pt x="141290" y="141982"/>
                    <a:pt x="141934" y="141434"/>
                    <a:pt x="142530" y="140837"/>
                  </a:cubicBezTo>
                  <a:lnTo>
                    <a:pt x="1693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9"/>
            <p:cNvSpPr/>
            <p:nvPr/>
          </p:nvSpPr>
          <p:spPr>
            <a:xfrm>
              <a:off x="1830100" y="1311375"/>
              <a:ext cx="3534050" cy="3534075"/>
            </a:xfrm>
            <a:custGeom>
              <a:avLst/>
              <a:gdLst/>
              <a:ahLst/>
              <a:cxnLst/>
              <a:rect l="l" t="t" r="r" b="b"/>
              <a:pathLst>
                <a:path w="141362" h="141363" extrusionOk="0">
                  <a:moveTo>
                    <a:pt x="1551" y="1"/>
                  </a:moveTo>
                  <a:cubicBezTo>
                    <a:pt x="1026" y="692"/>
                    <a:pt x="525" y="1336"/>
                    <a:pt x="0" y="2028"/>
                  </a:cubicBezTo>
                  <a:lnTo>
                    <a:pt x="139334" y="141362"/>
                  </a:lnTo>
                  <a:cubicBezTo>
                    <a:pt x="140026" y="140838"/>
                    <a:pt x="140717" y="140337"/>
                    <a:pt x="141361" y="139812"/>
                  </a:cubicBezTo>
                  <a:lnTo>
                    <a:pt x="1551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9"/>
            <p:cNvSpPr/>
            <p:nvPr/>
          </p:nvSpPr>
          <p:spPr>
            <a:xfrm>
              <a:off x="1704875" y="1495025"/>
              <a:ext cx="3476225" cy="3475050"/>
            </a:xfrm>
            <a:custGeom>
              <a:avLst/>
              <a:gdLst/>
              <a:ahLst/>
              <a:cxnLst/>
              <a:rect l="l" t="t" r="r" b="b"/>
              <a:pathLst>
                <a:path w="139049" h="139002" extrusionOk="0">
                  <a:moveTo>
                    <a:pt x="1384" y="1"/>
                  </a:moveTo>
                  <a:cubicBezTo>
                    <a:pt x="907" y="740"/>
                    <a:pt x="454" y="1479"/>
                    <a:pt x="1" y="2219"/>
                  </a:cubicBezTo>
                  <a:lnTo>
                    <a:pt x="136783" y="139001"/>
                  </a:lnTo>
                  <a:cubicBezTo>
                    <a:pt x="137546" y="138572"/>
                    <a:pt x="138309" y="138119"/>
                    <a:pt x="139048" y="137666"/>
                  </a:cubicBezTo>
                  <a:lnTo>
                    <a:pt x="1384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1594575" y="1694175"/>
              <a:ext cx="3386775" cy="3386800"/>
            </a:xfrm>
            <a:custGeom>
              <a:avLst/>
              <a:gdLst/>
              <a:ahLst/>
              <a:cxnLst/>
              <a:rect l="l" t="t" r="r" b="b"/>
              <a:pathLst>
                <a:path w="135471" h="135472" extrusionOk="0">
                  <a:moveTo>
                    <a:pt x="1193" y="1"/>
                  </a:moveTo>
                  <a:cubicBezTo>
                    <a:pt x="764" y="788"/>
                    <a:pt x="382" y="1575"/>
                    <a:pt x="1" y="2386"/>
                  </a:cubicBezTo>
                  <a:lnTo>
                    <a:pt x="133085" y="135471"/>
                  </a:lnTo>
                  <a:cubicBezTo>
                    <a:pt x="133896" y="135090"/>
                    <a:pt x="134683" y="134684"/>
                    <a:pt x="135471" y="134255"/>
                  </a:cubicBezTo>
                  <a:lnTo>
                    <a:pt x="1193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1500975" y="1909425"/>
              <a:ext cx="3264525" cy="3265150"/>
            </a:xfrm>
            <a:custGeom>
              <a:avLst/>
              <a:gdLst/>
              <a:ahLst/>
              <a:cxnLst/>
              <a:rect l="l" t="t" r="r" b="b"/>
              <a:pathLst>
                <a:path w="130581" h="130606" extrusionOk="0">
                  <a:moveTo>
                    <a:pt x="978" y="1"/>
                  </a:moveTo>
                  <a:cubicBezTo>
                    <a:pt x="644" y="859"/>
                    <a:pt x="310" y="1718"/>
                    <a:pt x="0" y="2577"/>
                  </a:cubicBezTo>
                  <a:lnTo>
                    <a:pt x="128029" y="130606"/>
                  </a:lnTo>
                  <a:cubicBezTo>
                    <a:pt x="128625" y="130367"/>
                    <a:pt x="129174" y="130177"/>
                    <a:pt x="129746" y="129938"/>
                  </a:cubicBezTo>
                  <a:cubicBezTo>
                    <a:pt x="130032" y="129843"/>
                    <a:pt x="130318" y="129723"/>
                    <a:pt x="130581" y="129604"/>
                  </a:cubicBezTo>
                  <a:lnTo>
                    <a:pt x="978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1425825" y="2142575"/>
              <a:ext cx="3107150" cy="3107125"/>
            </a:xfrm>
            <a:custGeom>
              <a:avLst/>
              <a:gdLst/>
              <a:ahLst/>
              <a:cxnLst/>
              <a:rect l="l" t="t" r="r" b="b"/>
              <a:pathLst>
                <a:path w="124286" h="124285" extrusionOk="0">
                  <a:moveTo>
                    <a:pt x="788" y="0"/>
                  </a:moveTo>
                  <a:cubicBezTo>
                    <a:pt x="478" y="930"/>
                    <a:pt x="239" y="1861"/>
                    <a:pt x="1" y="2791"/>
                  </a:cubicBezTo>
                  <a:lnTo>
                    <a:pt x="121495" y="124285"/>
                  </a:lnTo>
                  <a:cubicBezTo>
                    <a:pt x="122425" y="124023"/>
                    <a:pt x="123355" y="123784"/>
                    <a:pt x="124285" y="123498"/>
                  </a:cubicBezTo>
                  <a:lnTo>
                    <a:pt x="788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1372175" y="2395975"/>
              <a:ext cx="2906775" cy="2906800"/>
            </a:xfrm>
            <a:custGeom>
              <a:avLst/>
              <a:gdLst/>
              <a:ahLst/>
              <a:cxnLst/>
              <a:rect l="l" t="t" r="r" b="b"/>
              <a:pathLst>
                <a:path w="116271" h="116272" extrusionOk="0">
                  <a:moveTo>
                    <a:pt x="501" y="1"/>
                  </a:moveTo>
                  <a:cubicBezTo>
                    <a:pt x="334" y="1002"/>
                    <a:pt x="143" y="2052"/>
                    <a:pt x="0" y="3054"/>
                  </a:cubicBezTo>
                  <a:lnTo>
                    <a:pt x="113218" y="116272"/>
                  </a:lnTo>
                  <a:cubicBezTo>
                    <a:pt x="114220" y="116129"/>
                    <a:pt x="115269" y="115962"/>
                    <a:pt x="116271" y="115771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1347125" y="2675025"/>
              <a:ext cx="2653375" cy="2654000"/>
            </a:xfrm>
            <a:custGeom>
              <a:avLst/>
              <a:gdLst/>
              <a:ahLst/>
              <a:cxnLst/>
              <a:rect l="l" t="t" r="r" b="b"/>
              <a:pathLst>
                <a:path w="106135" h="106160" extrusionOk="0">
                  <a:moveTo>
                    <a:pt x="144" y="1"/>
                  </a:moveTo>
                  <a:cubicBezTo>
                    <a:pt x="72" y="1146"/>
                    <a:pt x="1" y="2290"/>
                    <a:pt x="1" y="3459"/>
                  </a:cubicBezTo>
                  <a:lnTo>
                    <a:pt x="102676" y="106159"/>
                  </a:lnTo>
                  <a:cubicBezTo>
                    <a:pt x="103821" y="106111"/>
                    <a:pt x="104966" y="106064"/>
                    <a:pt x="106135" y="105992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1349525" y="2987475"/>
              <a:ext cx="2337350" cy="2337375"/>
            </a:xfrm>
            <a:custGeom>
              <a:avLst/>
              <a:gdLst/>
              <a:ahLst/>
              <a:cxnLst/>
              <a:rect l="l" t="t" r="r" b="b"/>
              <a:pathLst>
                <a:path w="93494" h="93495" extrusionOk="0">
                  <a:moveTo>
                    <a:pt x="0" y="0"/>
                  </a:moveTo>
                  <a:lnTo>
                    <a:pt x="0" y="0"/>
                  </a:lnTo>
                  <a:cubicBezTo>
                    <a:pt x="72" y="1288"/>
                    <a:pt x="167" y="2600"/>
                    <a:pt x="334" y="3912"/>
                  </a:cubicBezTo>
                  <a:lnTo>
                    <a:pt x="89606" y="93184"/>
                  </a:lnTo>
                  <a:cubicBezTo>
                    <a:pt x="90894" y="93327"/>
                    <a:pt x="92182" y="93446"/>
                    <a:pt x="93493" y="9349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1398400" y="3351200"/>
              <a:ext cx="1924750" cy="1924750"/>
            </a:xfrm>
            <a:custGeom>
              <a:avLst/>
              <a:gdLst/>
              <a:ahLst/>
              <a:cxnLst/>
              <a:rect l="l" t="t" r="r" b="b"/>
              <a:pathLst>
                <a:path w="76990" h="76990" extrusionOk="0">
                  <a:moveTo>
                    <a:pt x="1" y="0"/>
                  </a:moveTo>
                  <a:lnTo>
                    <a:pt x="1" y="0"/>
                  </a:lnTo>
                  <a:cubicBezTo>
                    <a:pt x="335" y="1550"/>
                    <a:pt x="716" y="3125"/>
                    <a:pt x="1122" y="4675"/>
                  </a:cubicBezTo>
                  <a:lnTo>
                    <a:pt x="72339" y="75892"/>
                  </a:lnTo>
                  <a:cubicBezTo>
                    <a:pt x="73889" y="76298"/>
                    <a:pt x="75439" y="76679"/>
                    <a:pt x="76990" y="7698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1543300" y="3809125"/>
              <a:ext cx="1323125" cy="1323125"/>
            </a:xfrm>
            <a:custGeom>
              <a:avLst/>
              <a:gdLst/>
              <a:ahLst/>
              <a:cxnLst/>
              <a:rect l="l" t="t" r="r" b="b"/>
              <a:pathLst>
                <a:path w="52925" h="52925" extrusionOk="0">
                  <a:moveTo>
                    <a:pt x="0" y="0"/>
                  </a:moveTo>
                  <a:lnTo>
                    <a:pt x="0" y="0"/>
                  </a:lnTo>
                  <a:cubicBezTo>
                    <a:pt x="954" y="2314"/>
                    <a:pt x="2004" y="4556"/>
                    <a:pt x="3173" y="6750"/>
                  </a:cubicBezTo>
                  <a:lnTo>
                    <a:pt x="46222" y="49824"/>
                  </a:lnTo>
                  <a:cubicBezTo>
                    <a:pt x="48417" y="50945"/>
                    <a:pt x="50635" y="51994"/>
                    <a:pt x="52924" y="529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" name="Google Shape;330;p19"/>
          <p:cNvSpPr/>
          <p:nvPr/>
        </p:nvSpPr>
        <p:spPr>
          <a:xfrm>
            <a:off x="8742075" y="3856500"/>
            <a:ext cx="258300" cy="258300"/>
          </a:xfrm>
          <a:prstGeom prst="ellipse">
            <a:avLst/>
          </a:prstGeom>
          <a:solidFill>
            <a:srgbClr val="FF72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9"/>
          <p:cNvSpPr/>
          <p:nvPr/>
        </p:nvSpPr>
        <p:spPr>
          <a:xfrm>
            <a:off x="600625" y="459550"/>
            <a:ext cx="159900" cy="159900"/>
          </a:xfrm>
          <a:prstGeom prst="ellipse">
            <a:avLst/>
          </a:prstGeom>
          <a:solidFill>
            <a:srgbClr val="3434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CUSTOM_4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34" name="Google Shape;334;p20"/>
          <p:cNvGrpSpPr/>
          <p:nvPr/>
        </p:nvGrpSpPr>
        <p:grpSpPr>
          <a:xfrm>
            <a:off x="7969792" y="3804684"/>
            <a:ext cx="1717686" cy="1718100"/>
            <a:chOff x="1347125" y="349025"/>
            <a:chExt cx="4978800" cy="4980000"/>
          </a:xfrm>
        </p:grpSpPr>
        <p:sp>
          <p:nvSpPr>
            <p:cNvPr id="335" name="Google Shape;335;p20"/>
            <p:cNvSpPr/>
            <p:nvPr/>
          </p:nvSpPr>
          <p:spPr>
            <a:xfrm>
              <a:off x="4756525" y="523725"/>
              <a:ext cx="1394100" cy="1393475"/>
            </a:xfrm>
            <a:custGeom>
              <a:avLst/>
              <a:gdLst/>
              <a:ahLst/>
              <a:cxnLst/>
              <a:rect l="l" t="t" r="r" b="b"/>
              <a:pathLst>
                <a:path w="55764" h="55739" extrusionOk="0">
                  <a:moveTo>
                    <a:pt x="1" y="0"/>
                  </a:moveTo>
                  <a:lnTo>
                    <a:pt x="55763" y="55739"/>
                  </a:lnTo>
                  <a:cubicBezTo>
                    <a:pt x="54928" y="53568"/>
                    <a:pt x="53998" y="51446"/>
                    <a:pt x="52973" y="49371"/>
                  </a:cubicBezTo>
                  <a:lnTo>
                    <a:pt x="6417" y="2815"/>
                  </a:lnTo>
                  <a:cubicBezTo>
                    <a:pt x="4318" y="1789"/>
                    <a:pt x="2195" y="859"/>
                    <a:pt x="1" y="0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0"/>
            <p:cNvSpPr/>
            <p:nvPr/>
          </p:nvSpPr>
          <p:spPr>
            <a:xfrm>
              <a:off x="4312325" y="393150"/>
              <a:ext cx="1968875" cy="1968875"/>
            </a:xfrm>
            <a:custGeom>
              <a:avLst/>
              <a:gdLst/>
              <a:ahLst/>
              <a:cxnLst/>
              <a:rect l="l" t="t" r="r" b="b"/>
              <a:pathLst>
                <a:path w="78755" h="78755" extrusionOk="0">
                  <a:moveTo>
                    <a:pt x="0" y="0"/>
                  </a:moveTo>
                  <a:lnTo>
                    <a:pt x="78754" y="78754"/>
                  </a:lnTo>
                  <a:cubicBezTo>
                    <a:pt x="78492" y="77204"/>
                    <a:pt x="78158" y="75654"/>
                    <a:pt x="77753" y="74151"/>
                  </a:cubicBezTo>
                  <a:lnTo>
                    <a:pt x="4627" y="1026"/>
                  </a:lnTo>
                  <a:cubicBezTo>
                    <a:pt x="3125" y="620"/>
                    <a:pt x="1551" y="286"/>
                    <a:pt x="0" y="0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0"/>
            <p:cNvSpPr/>
            <p:nvPr/>
          </p:nvSpPr>
          <p:spPr>
            <a:xfrm>
              <a:off x="3955175" y="350200"/>
              <a:ext cx="2370750" cy="2370175"/>
            </a:xfrm>
            <a:custGeom>
              <a:avLst/>
              <a:gdLst/>
              <a:ahLst/>
              <a:cxnLst/>
              <a:rect l="l" t="t" r="r" b="b"/>
              <a:pathLst>
                <a:path w="94830" h="94807" extrusionOk="0">
                  <a:moveTo>
                    <a:pt x="0" y="1"/>
                  </a:moveTo>
                  <a:lnTo>
                    <a:pt x="94829" y="94806"/>
                  </a:lnTo>
                  <a:lnTo>
                    <a:pt x="94829" y="94806"/>
                  </a:lnTo>
                  <a:cubicBezTo>
                    <a:pt x="94734" y="93542"/>
                    <a:pt x="94662" y="92254"/>
                    <a:pt x="94567" y="90966"/>
                  </a:cubicBezTo>
                  <a:lnTo>
                    <a:pt x="3840" y="239"/>
                  </a:lnTo>
                  <a:cubicBezTo>
                    <a:pt x="2576" y="120"/>
                    <a:pt x="1288" y="49"/>
                    <a:pt x="0" y="1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0"/>
            <p:cNvSpPr/>
            <p:nvPr/>
          </p:nvSpPr>
          <p:spPr>
            <a:xfrm>
              <a:off x="3646300" y="349025"/>
              <a:ext cx="2679625" cy="2679625"/>
            </a:xfrm>
            <a:custGeom>
              <a:avLst/>
              <a:gdLst/>
              <a:ahLst/>
              <a:cxnLst/>
              <a:rect l="l" t="t" r="r" b="b"/>
              <a:pathLst>
                <a:path w="107185" h="107185" extrusionOk="0">
                  <a:moveTo>
                    <a:pt x="3387" y="0"/>
                  </a:moveTo>
                  <a:cubicBezTo>
                    <a:pt x="2266" y="48"/>
                    <a:pt x="1145" y="119"/>
                    <a:pt x="1" y="215"/>
                  </a:cubicBezTo>
                  <a:lnTo>
                    <a:pt x="106969" y="107184"/>
                  </a:lnTo>
                  <a:cubicBezTo>
                    <a:pt x="107065" y="106063"/>
                    <a:pt x="107160" y="104942"/>
                    <a:pt x="107184" y="103797"/>
                  </a:cubicBezTo>
                  <a:lnTo>
                    <a:pt x="3387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0"/>
            <p:cNvSpPr/>
            <p:nvPr/>
          </p:nvSpPr>
          <p:spPr>
            <a:xfrm>
              <a:off x="3370225" y="377650"/>
              <a:ext cx="2926475" cy="2927650"/>
            </a:xfrm>
            <a:custGeom>
              <a:avLst/>
              <a:gdLst/>
              <a:ahLst/>
              <a:cxnLst/>
              <a:rect l="l" t="t" r="r" b="b"/>
              <a:pathLst>
                <a:path w="117059" h="117106" extrusionOk="0">
                  <a:moveTo>
                    <a:pt x="3006" y="0"/>
                  </a:moveTo>
                  <a:cubicBezTo>
                    <a:pt x="1980" y="191"/>
                    <a:pt x="979" y="358"/>
                    <a:pt x="1" y="549"/>
                  </a:cubicBezTo>
                  <a:lnTo>
                    <a:pt x="116558" y="117106"/>
                  </a:lnTo>
                  <a:cubicBezTo>
                    <a:pt x="116748" y="116104"/>
                    <a:pt x="116939" y="115055"/>
                    <a:pt x="117058" y="114053"/>
                  </a:cubicBezTo>
                  <a:lnTo>
                    <a:pt x="3006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0"/>
            <p:cNvSpPr/>
            <p:nvPr/>
          </p:nvSpPr>
          <p:spPr>
            <a:xfrm>
              <a:off x="3118025" y="433675"/>
              <a:ext cx="3123825" cy="3123250"/>
            </a:xfrm>
            <a:custGeom>
              <a:avLst/>
              <a:gdLst/>
              <a:ahLst/>
              <a:cxnLst/>
              <a:rect l="l" t="t" r="r" b="b"/>
              <a:pathLst>
                <a:path w="124953" h="124930" extrusionOk="0">
                  <a:moveTo>
                    <a:pt x="2815" y="1"/>
                  </a:moveTo>
                  <a:cubicBezTo>
                    <a:pt x="1861" y="239"/>
                    <a:pt x="930" y="526"/>
                    <a:pt x="0" y="788"/>
                  </a:cubicBezTo>
                  <a:lnTo>
                    <a:pt x="124141" y="124930"/>
                  </a:lnTo>
                  <a:cubicBezTo>
                    <a:pt x="124427" y="124023"/>
                    <a:pt x="124690" y="123093"/>
                    <a:pt x="124952" y="122163"/>
                  </a:cubicBezTo>
                  <a:lnTo>
                    <a:pt x="2815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0"/>
            <p:cNvSpPr/>
            <p:nvPr/>
          </p:nvSpPr>
          <p:spPr>
            <a:xfrm>
              <a:off x="2887275" y="510600"/>
              <a:ext cx="3277050" cy="3277675"/>
            </a:xfrm>
            <a:custGeom>
              <a:avLst/>
              <a:gdLst/>
              <a:ahLst/>
              <a:cxnLst/>
              <a:rect l="l" t="t" r="r" b="b"/>
              <a:pathLst>
                <a:path w="131082" h="131107" extrusionOk="0">
                  <a:moveTo>
                    <a:pt x="2552" y="1"/>
                  </a:moveTo>
                  <a:cubicBezTo>
                    <a:pt x="2242" y="120"/>
                    <a:pt x="1980" y="215"/>
                    <a:pt x="1670" y="358"/>
                  </a:cubicBezTo>
                  <a:cubicBezTo>
                    <a:pt x="1097" y="573"/>
                    <a:pt x="549" y="812"/>
                    <a:pt x="0" y="1026"/>
                  </a:cubicBezTo>
                  <a:lnTo>
                    <a:pt x="130080" y="131107"/>
                  </a:lnTo>
                  <a:cubicBezTo>
                    <a:pt x="130461" y="130248"/>
                    <a:pt x="130795" y="129389"/>
                    <a:pt x="131082" y="128531"/>
                  </a:cubicBezTo>
                  <a:lnTo>
                    <a:pt x="2552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0"/>
            <p:cNvSpPr/>
            <p:nvPr/>
          </p:nvSpPr>
          <p:spPr>
            <a:xfrm>
              <a:off x="2673800" y="606600"/>
              <a:ext cx="3395125" cy="3395125"/>
            </a:xfrm>
            <a:custGeom>
              <a:avLst/>
              <a:gdLst/>
              <a:ahLst/>
              <a:cxnLst/>
              <a:rect l="l" t="t" r="r" b="b"/>
              <a:pathLst>
                <a:path w="135805" h="135805" extrusionOk="0">
                  <a:moveTo>
                    <a:pt x="2362" y="1"/>
                  </a:moveTo>
                  <a:cubicBezTo>
                    <a:pt x="1551" y="358"/>
                    <a:pt x="764" y="764"/>
                    <a:pt x="1" y="1217"/>
                  </a:cubicBezTo>
                  <a:lnTo>
                    <a:pt x="134612" y="135805"/>
                  </a:lnTo>
                  <a:cubicBezTo>
                    <a:pt x="135041" y="135018"/>
                    <a:pt x="135447" y="134255"/>
                    <a:pt x="135805" y="133444"/>
                  </a:cubicBezTo>
                  <a:lnTo>
                    <a:pt x="2362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0"/>
            <p:cNvSpPr/>
            <p:nvPr/>
          </p:nvSpPr>
          <p:spPr>
            <a:xfrm>
              <a:off x="2475850" y="718100"/>
              <a:ext cx="3482175" cy="3481600"/>
            </a:xfrm>
            <a:custGeom>
              <a:avLst/>
              <a:gdLst/>
              <a:ahLst/>
              <a:cxnLst/>
              <a:rect l="l" t="t" r="r" b="b"/>
              <a:pathLst>
                <a:path w="139287" h="139264" extrusionOk="0">
                  <a:moveTo>
                    <a:pt x="2195" y="1"/>
                  </a:moveTo>
                  <a:cubicBezTo>
                    <a:pt x="1455" y="430"/>
                    <a:pt x="740" y="859"/>
                    <a:pt x="0" y="1384"/>
                  </a:cubicBezTo>
                  <a:lnTo>
                    <a:pt x="137879" y="139263"/>
                  </a:lnTo>
                  <a:cubicBezTo>
                    <a:pt x="138380" y="138572"/>
                    <a:pt x="138833" y="137832"/>
                    <a:pt x="139286" y="137069"/>
                  </a:cubicBezTo>
                  <a:lnTo>
                    <a:pt x="2195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0"/>
            <p:cNvSpPr/>
            <p:nvPr/>
          </p:nvSpPr>
          <p:spPr>
            <a:xfrm>
              <a:off x="2292800" y="843925"/>
              <a:ext cx="3538225" cy="3538825"/>
            </a:xfrm>
            <a:custGeom>
              <a:avLst/>
              <a:gdLst/>
              <a:ahLst/>
              <a:cxnLst/>
              <a:rect l="l" t="t" r="r" b="b"/>
              <a:pathLst>
                <a:path w="141529" h="141553" extrusionOk="0">
                  <a:moveTo>
                    <a:pt x="2004" y="0"/>
                  </a:moveTo>
                  <a:cubicBezTo>
                    <a:pt x="1312" y="549"/>
                    <a:pt x="668" y="1049"/>
                    <a:pt x="0" y="1574"/>
                  </a:cubicBezTo>
                  <a:lnTo>
                    <a:pt x="139978" y="141552"/>
                  </a:lnTo>
                  <a:cubicBezTo>
                    <a:pt x="140503" y="140861"/>
                    <a:pt x="141004" y="140193"/>
                    <a:pt x="141528" y="139525"/>
                  </a:cubicBezTo>
                  <a:lnTo>
                    <a:pt x="2004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0"/>
            <p:cNvSpPr/>
            <p:nvPr/>
          </p:nvSpPr>
          <p:spPr>
            <a:xfrm>
              <a:off x="2124050" y="985825"/>
              <a:ext cx="3565650" cy="3565075"/>
            </a:xfrm>
            <a:custGeom>
              <a:avLst/>
              <a:gdLst/>
              <a:ahLst/>
              <a:cxnLst/>
              <a:rect l="l" t="t" r="r" b="b"/>
              <a:pathLst>
                <a:path w="142626" h="142603" extrusionOk="0">
                  <a:moveTo>
                    <a:pt x="1885" y="0"/>
                  </a:moveTo>
                  <a:cubicBezTo>
                    <a:pt x="1241" y="549"/>
                    <a:pt x="621" y="1145"/>
                    <a:pt x="1" y="1718"/>
                  </a:cubicBezTo>
                  <a:lnTo>
                    <a:pt x="140885" y="142602"/>
                  </a:lnTo>
                  <a:cubicBezTo>
                    <a:pt x="141481" y="141982"/>
                    <a:pt x="142077" y="141386"/>
                    <a:pt x="142626" y="140742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0"/>
            <p:cNvSpPr/>
            <p:nvPr/>
          </p:nvSpPr>
          <p:spPr>
            <a:xfrm>
              <a:off x="1970825" y="1141450"/>
              <a:ext cx="3563250" cy="3563875"/>
            </a:xfrm>
            <a:custGeom>
              <a:avLst/>
              <a:gdLst/>
              <a:ahLst/>
              <a:cxnLst/>
              <a:rect l="l" t="t" r="r" b="b"/>
              <a:pathLst>
                <a:path w="142530" h="142555" extrusionOk="0">
                  <a:moveTo>
                    <a:pt x="1693" y="0"/>
                  </a:moveTo>
                  <a:cubicBezTo>
                    <a:pt x="1097" y="621"/>
                    <a:pt x="525" y="1264"/>
                    <a:pt x="0" y="1885"/>
                  </a:cubicBezTo>
                  <a:lnTo>
                    <a:pt x="140669" y="142555"/>
                  </a:lnTo>
                  <a:cubicBezTo>
                    <a:pt x="141290" y="141982"/>
                    <a:pt x="141934" y="141434"/>
                    <a:pt x="142530" y="140837"/>
                  </a:cubicBezTo>
                  <a:lnTo>
                    <a:pt x="1693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0"/>
            <p:cNvSpPr/>
            <p:nvPr/>
          </p:nvSpPr>
          <p:spPr>
            <a:xfrm>
              <a:off x="1830100" y="1311375"/>
              <a:ext cx="3534050" cy="3534075"/>
            </a:xfrm>
            <a:custGeom>
              <a:avLst/>
              <a:gdLst/>
              <a:ahLst/>
              <a:cxnLst/>
              <a:rect l="l" t="t" r="r" b="b"/>
              <a:pathLst>
                <a:path w="141362" h="141363" extrusionOk="0">
                  <a:moveTo>
                    <a:pt x="1551" y="1"/>
                  </a:moveTo>
                  <a:cubicBezTo>
                    <a:pt x="1026" y="692"/>
                    <a:pt x="525" y="1336"/>
                    <a:pt x="0" y="2028"/>
                  </a:cubicBezTo>
                  <a:lnTo>
                    <a:pt x="139334" y="141362"/>
                  </a:lnTo>
                  <a:cubicBezTo>
                    <a:pt x="140026" y="140838"/>
                    <a:pt x="140717" y="140337"/>
                    <a:pt x="141361" y="139812"/>
                  </a:cubicBezTo>
                  <a:lnTo>
                    <a:pt x="1551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0"/>
            <p:cNvSpPr/>
            <p:nvPr/>
          </p:nvSpPr>
          <p:spPr>
            <a:xfrm>
              <a:off x="1704875" y="1495025"/>
              <a:ext cx="3476225" cy="3475050"/>
            </a:xfrm>
            <a:custGeom>
              <a:avLst/>
              <a:gdLst/>
              <a:ahLst/>
              <a:cxnLst/>
              <a:rect l="l" t="t" r="r" b="b"/>
              <a:pathLst>
                <a:path w="139049" h="139002" extrusionOk="0">
                  <a:moveTo>
                    <a:pt x="1384" y="1"/>
                  </a:moveTo>
                  <a:cubicBezTo>
                    <a:pt x="907" y="740"/>
                    <a:pt x="454" y="1479"/>
                    <a:pt x="1" y="2219"/>
                  </a:cubicBezTo>
                  <a:lnTo>
                    <a:pt x="136783" y="139001"/>
                  </a:lnTo>
                  <a:cubicBezTo>
                    <a:pt x="137546" y="138572"/>
                    <a:pt x="138309" y="138119"/>
                    <a:pt x="139048" y="137666"/>
                  </a:cubicBezTo>
                  <a:lnTo>
                    <a:pt x="1384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0"/>
            <p:cNvSpPr/>
            <p:nvPr/>
          </p:nvSpPr>
          <p:spPr>
            <a:xfrm>
              <a:off x="1594575" y="1694175"/>
              <a:ext cx="3386775" cy="3386800"/>
            </a:xfrm>
            <a:custGeom>
              <a:avLst/>
              <a:gdLst/>
              <a:ahLst/>
              <a:cxnLst/>
              <a:rect l="l" t="t" r="r" b="b"/>
              <a:pathLst>
                <a:path w="135471" h="135472" extrusionOk="0">
                  <a:moveTo>
                    <a:pt x="1193" y="1"/>
                  </a:moveTo>
                  <a:cubicBezTo>
                    <a:pt x="764" y="788"/>
                    <a:pt x="382" y="1575"/>
                    <a:pt x="1" y="2386"/>
                  </a:cubicBezTo>
                  <a:lnTo>
                    <a:pt x="133085" y="135471"/>
                  </a:lnTo>
                  <a:cubicBezTo>
                    <a:pt x="133896" y="135090"/>
                    <a:pt x="134683" y="134684"/>
                    <a:pt x="135471" y="134255"/>
                  </a:cubicBezTo>
                  <a:lnTo>
                    <a:pt x="1193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0"/>
            <p:cNvSpPr/>
            <p:nvPr/>
          </p:nvSpPr>
          <p:spPr>
            <a:xfrm>
              <a:off x="1500975" y="1909425"/>
              <a:ext cx="3264525" cy="3265150"/>
            </a:xfrm>
            <a:custGeom>
              <a:avLst/>
              <a:gdLst/>
              <a:ahLst/>
              <a:cxnLst/>
              <a:rect l="l" t="t" r="r" b="b"/>
              <a:pathLst>
                <a:path w="130581" h="130606" extrusionOk="0">
                  <a:moveTo>
                    <a:pt x="978" y="1"/>
                  </a:moveTo>
                  <a:cubicBezTo>
                    <a:pt x="644" y="859"/>
                    <a:pt x="310" y="1718"/>
                    <a:pt x="0" y="2577"/>
                  </a:cubicBezTo>
                  <a:lnTo>
                    <a:pt x="128029" y="130606"/>
                  </a:lnTo>
                  <a:cubicBezTo>
                    <a:pt x="128625" y="130367"/>
                    <a:pt x="129174" y="130177"/>
                    <a:pt x="129746" y="129938"/>
                  </a:cubicBezTo>
                  <a:cubicBezTo>
                    <a:pt x="130032" y="129843"/>
                    <a:pt x="130318" y="129723"/>
                    <a:pt x="130581" y="129604"/>
                  </a:cubicBezTo>
                  <a:lnTo>
                    <a:pt x="978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0"/>
            <p:cNvSpPr/>
            <p:nvPr/>
          </p:nvSpPr>
          <p:spPr>
            <a:xfrm>
              <a:off x="1425825" y="2142575"/>
              <a:ext cx="3107150" cy="3107125"/>
            </a:xfrm>
            <a:custGeom>
              <a:avLst/>
              <a:gdLst/>
              <a:ahLst/>
              <a:cxnLst/>
              <a:rect l="l" t="t" r="r" b="b"/>
              <a:pathLst>
                <a:path w="124286" h="124285" extrusionOk="0">
                  <a:moveTo>
                    <a:pt x="788" y="0"/>
                  </a:moveTo>
                  <a:cubicBezTo>
                    <a:pt x="478" y="930"/>
                    <a:pt x="239" y="1861"/>
                    <a:pt x="1" y="2791"/>
                  </a:cubicBezTo>
                  <a:lnTo>
                    <a:pt x="121495" y="124285"/>
                  </a:lnTo>
                  <a:cubicBezTo>
                    <a:pt x="122425" y="124023"/>
                    <a:pt x="123355" y="123784"/>
                    <a:pt x="124285" y="123498"/>
                  </a:cubicBezTo>
                  <a:lnTo>
                    <a:pt x="788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0"/>
            <p:cNvSpPr/>
            <p:nvPr/>
          </p:nvSpPr>
          <p:spPr>
            <a:xfrm>
              <a:off x="1372175" y="2395975"/>
              <a:ext cx="2906775" cy="2906800"/>
            </a:xfrm>
            <a:custGeom>
              <a:avLst/>
              <a:gdLst/>
              <a:ahLst/>
              <a:cxnLst/>
              <a:rect l="l" t="t" r="r" b="b"/>
              <a:pathLst>
                <a:path w="116271" h="116272" extrusionOk="0">
                  <a:moveTo>
                    <a:pt x="501" y="1"/>
                  </a:moveTo>
                  <a:cubicBezTo>
                    <a:pt x="334" y="1002"/>
                    <a:pt x="143" y="2052"/>
                    <a:pt x="0" y="3054"/>
                  </a:cubicBezTo>
                  <a:lnTo>
                    <a:pt x="113218" y="116272"/>
                  </a:lnTo>
                  <a:cubicBezTo>
                    <a:pt x="114220" y="116129"/>
                    <a:pt x="115269" y="115962"/>
                    <a:pt x="116271" y="115771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0"/>
            <p:cNvSpPr/>
            <p:nvPr/>
          </p:nvSpPr>
          <p:spPr>
            <a:xfrm>
              <a:off x="1347125" y="2675025"/>
              <a:ext cx="2653375" cy="2654000"/>
            </a:xfrm>
            <a:custGeom>
              <a:avLst/>
              <a:gdLst/>
              <a:ahLst/>
              <a:cxnLst/>
              <a:rect l="l" t="t" r="r" b="b"/>
              <a:pathLst>
                <a:path w="106135" h="106160" extrusionOk="0">
                  <a:moveTo>
                    <a:pt x="144" y="1"/>
                  </a:moveTo>
                  <a:cubicBezTo>
                    <a:pt x="72" y="1146"/>
                    <a:pt x="1" y="2290"/>
                    <a:pt x="1" y="3459"/>
                  </a:cubicBezTo>
                  <a:lnTo>
                    <a:pt x="102676" y="106159"/>
                  </a:lnTo>
                  <a:cubicBezTo>
                    <a:pt x="103821" y="106111"/>
                    <a:pt x="104966" y="106064"/>
                    <a:pt x="106135" y="105992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0"/>
            <p:cNvSpPr/>
            <p:nvPr/>
          </p:nvSpPr>
          <p:spPr>
            <a:xfrm>
              <a:off x="1349525" y="2987475"/>
              <a:ext cx="2337350" cy="2337375"/>
            </a:xfrm>
            <a:custGeom>
              <a:avLst/>
              <a:gdLst/>
              <a:ahLst/>
              <a:cxnLst/>
              <a:rect l="l" t="t" r="r" b="b"/>
              <a:pathLst>
                <a:path w="93494" h="93495" extrusionOk="0">
                  <a:moveTo>
                    <a:pt x="0" y="0"/>
                  </a:moveTo>
                  <a:lnTo>
                    <a:pt x="0" y="0"/>
                  </a:lnTo>
                  <a:cubicBezTo>
                    <a:pt x="72" y="1288"/>
                    <a:pt x="167" y="2600"/>
                    <a:pt x="334" y="3912"/>
                  </a:cubicBezTo>
                  <a:lnTo>
                    <a:pt x="89606" y="93184"/>
                  </a:lnTo>
                  <a:cubicBezTo>
                    <a:pt x="90894" y="93327"/>
                    <a:pt x="92182" y="93446"/>
                    <a:pt x="93493" y="9349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0"/>
            <p:cNvSpPr/>
            <p:nvPr/>
          </p:nvSpPr>
          <p:spPr>
            <a:xfrm>
              <a:off x="1398400" y="3351200"/>
              <a:ext cx="1924750" cy="1924750"/>
            </a:xfrm>
            <a:custGeom>
              <a:avLst/>
              <a:gdLst/>
              <a:ahLst/>
              <a:cxnLst/>
              <a:rect l="l" t="t" r="r" b="b"/>
              <a:pathLst>
                <a:path w="76990" h="76990" extrusionOk="0">
                  <a:moveTo>
                    <a:pt x="1" y="0"/>
                  </a:moveTo>
                  <a:lnTo>
                    <a:pt x="1" y="0"/>
                  </a:lnTo>
                  <a:cubicBezTo>
                    <a:pt x="335" y="1550"/>
                    <a:pt x="716" y="3125"/>
                    <a:pt x="1122" y="4675"/>
                  </a:cubicBezTo>
                  <a:lnTo>
                    <a:pt x="72339" y="75892"/>
                  </a:lnTo>
                  <a:cubicBezTo>
                    <a:pt x="73889" y="76298"/>
                    <a:pt x="75439" y="76679"/>
                    <a:pt x="76990" y="7698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0"/>
            <p:cNvSpPr/>
            <p:nvPr/>
          </p:nvSpPr>
          <p:spPr>
            <a:xfrm>
              <a:off x="1543300" y="3809125"/>
              <a:ext cx="1323125" cy="1323125"/>
            </a:xfrm>
            <a:custGeom>
              <a:avLst/>
              <a:gdLst/>
              <a:ahLst/>
              <a:cxnLst/>
              <a:rect l="l" t="t" r="r" b="b"/>
              <a:pathLst>
                <a:path w="52925" h="52925" extrusionOk="0">
                  <a:moveTo>
                    <a:pt x="0" y="0"/>
                  </a:moveTo>
                  <a:lnTo>
                    <a:pt x="0" y="0"/>
                  </a:lnTo>
                  <a:cubicBezTo>
                    <a:pt x="954" y="2314"/>
                    <a:pt x="2004" y="4556"/>
                    <a:pt x="3173" y="6750"/>
                  </a:cubicBezTo>
                  <a:lnTo>
                    <a:pt x="46222" y="49824"/>
                  </a:lnTo>
                  <a:cubicBezTo>
                    <a:pt x="48417" y="50945"/>
                    <a:pt x="50635" y="51994"/>
                    <a:pt x="52924" y="529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" name="Google Shape;357;p20"/>
          <p:cNvGrpSpPr/>
          <p:nvPr/>
        </p:nvGrpSpPr>
        <p:grpSpPr>
          <a:xfrm>
            <a:off x="-40261" y="-268502"/>
            <a:ext cx="760263" cy="760446"/>
            <a:chOff x="1347125" y="349025"/>
            <a:chExt cx="4978800" cy="4980000"/>
          </a:xfrm>
        </p:grpSpPr>
        <p:sp>
          <p:nvSpPr>
            <p:cNvPr id="358" name="Google Shape;358;p20"/>
            <p:cNvSpPr/>
            <p:nvPr/>
          </p:nvSpPr>
          <p:spPr>
            <a:xfrm>
              <a:off x="4756525" y="523725"/>
              <a:ext cx="1394100" cy="1393475"/>
            </a:xfrm>
            <a:custGeom>
              <a:avLst/>
              <a:gdLst/>
              <a:ahLst/>
              <a:cxnLst/>
              <a:rect l="l" t="t" r="r" b="b"/>
              <a:pathLst>
                <a:path w="55764" h="55739" extrusionOk="0">
                  <a:moveTo>
                    <a:pt x="1" y="0"/>
                  </a:moveTo>
                  <a:lnTo>
                    <a:pt x="55763" y="55739"/>
                  </a:lnTo>
                  <a:cubicBezTo>
                    <a:pt x="54928" y="53568"/>
                    <a:pt x="53998" y="51446"/>
                    <a:pt x="52973" y="49371"/>
                  </a:cubicBezTo>
                  <a:lnTo>
                    <a:pt x="6417" y="2815"/>
                  </a:lnTo>
                  <a:cubicBezTo>
                    <a:pt x="4318" y="1789"/>
                    <a:pt x="2195" y="859"/>
                    <a:pt x="1" y="0"/>
                  </a:cubicBez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0"/>
            <p:cNvSpPr/>
            <p:nvPr/>
          </p:nvSpPr>
          <p:spPr>
            <a:xfrm>
              <a:off x="4312325" y="393150"/>
              <a:ext cx="1968875" cy="1968875"/>
            </a:xfrm>
            <a:custGeom>
              <a:avLst/>
              <a:gdLst/>
              <a:ahLst/>
              <a:cxnLst/>
              <a:rect l="l" t="t" r="r" b="b"/>
              <a:pathLst>
                <a:path w="78755" h="78755" extrusionOk="0">
                  <a:moveTo>
                    <a:pt x="0" y="0"/>
                  </a:moveTo>
                  <a:lnTo>
                    <a:pt x="78754" y="78754"/>
                  </a:lnTo>
                  <a:cubicBezTo>
                    <a:pt x="78492" y="77204"/>
                    <a:pt x="78158" y="75654"/>
                    <a:pt x="77753" y="74151"/>
                  </a:cubicBezTo>
                  <a:lnTo>
                    <a:pt x="4627" y="1026"/>
                  </a:lnTo>
                  <a:cubicBezTo>
                    <a:pt x="3125" y="620"/>
                    <a:pt x="1551" y="286"/>
                    <a:pt x="0" y="0"/>
                  </a:cubicBez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0"/>
            <p:cNvSpPr/>
            <p:nvPr/>
          </p:nvSpPr>
          <p:spPr>
            <a:xfrm>
              <a:off x="3955175" y="350200"/>
              <a:ext cx="2370750" cy="2370175"/>
            </a:xfrm>
            <a:custGeom>
              <a:avLst/>
              <a:gdLst/>
              <a:ahLst/>
              <a:cxnLst/>
              <a:rect l="l" t="t" r="r" b="b"/>
              <a:pathLst>
                <a:path w="94830" h="94807" extrusionOk="0">
                  <a:moveTo>
                    <a:pt x="0" y="1"/>
                  </a:moveTo>
                  <a:lnTo>
                    <a:pt x="94829" y="94806"/>
                  </a:lnTo>
                  <a:lnTo>
                    <a:pt x="94829" y="94806"/>
                  </a:lnTo>
                  <a:cubicBezTo>
                    <a:pt x="94734" y="93542"/>
                    <a:pt x="94662" y="92254"/>
                    <a:pt x="94567" y="90966"/>
                  </a:cubicBezTo>
                  <a:lnTo>
                    <a:pt x="3840" y="239"/>
                  </a:lnTo>
                  <a:cubicBezTo>
                    <a:pt x="2576" y="120"/>
                    <a:pt x="1288" y="49"/>
                    <a:pt x="0" y="1"/>
                  </a:cubicBez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0"/>
            <p:cNvSpPr/>
            <p:nvPr/>
          </p:nvSpPr>
          <p:spPr>
            <a:xfrm>
              <a:off x="3646300" y="349025"/>
              <a:ext cx="2679625" cy="2679625"/>
            </a:xfrm>
            <a:custGeom>
              <a:avLst/>
              <a:gdLst/>
              <a:ahLst/>
              <a:cxnLst/>
              <a:rect l="l" t="t" r="r" b="b"/>
              <a:pathLst>
                <a:path w="107185" h="107185" extrusionOk="0">
                  <a:moveTo>
                    <a:pt x="3387" y="0"/>
                  </a:moveTo>
                  <a:cubicBezTo>
                    <a:pt x="2266" y="48"/>
                    <a:pt x="1145" y="119"/>
                    <a:pt x="1" y="215"/>
                  </a:cubicBezTo>
                  <a:lnTo>
                    <a:pt x="106969" y="107184"/>
                  </a:lnTo>
                  <a:cubicBezTo>
                    <a:pt x="107065" y="106063"/>
                    <a:pt x="107160" y="104942"/>
                    <a:pt x="107184" y="103797"/>
                  </a:cubicBezTo>
                  <a:lnTo>
                    <a:pt x="3387" y="0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0"/>
            <p:cNvSpPr/>
            <p:nvPr/>
          </p:nvSpPr>
          <p:spPr>
            <a:xfrm>
              <a:off x="3370225" y="377650"/>
              <a:ext cx="2926475" cy="2927650"/>
            </a:xfrm>
            <a:custGeom>
              <a:avLst/>
              <a:gdLst/>
              <a:ahLst/>
              <a:cxnLst/>
              <a:rect l="l" t="t" r="r" b="b"/>
              <a:pathLst>
                <a:path w="117059" h="117106" extrusionOk="0">
                  <a:moveTo>
                    <a:pt x="3006" y="0"/>
                  </a:moveTo>
                  <a:cubicBezTo>
                    <a:pt x="1980" y="191"/>
                    <a:pt x="979" y="358"/>
                    <a:pt x="1" y="549"/>
                  </a:cubicBezTo>
                  <a:lnTo>
                    <a:pt x="116558" y="117106"/>
                  </a:lnTo>
                  <a:cubicBezTo>
                    <a:pt x="116748" y="116104"/>
                    <a:pt x="116939" y="115055"/>
                    <a:pt x="117058" y="114053"/>
                  </a:cubicBezTo>
                  <a:lnTo>
                    <a:pt x="3006" y="0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0"/>
            <p:cNvSpPr/>
            <p:nvPr/>
          </p:nvSpPr>
          <p:spPr>
            <a:xfrm>
              <a:off x="3118025" y="433675"/>
              <a:ext cx="3123825" cy="3123250"/>
            </a:xfrm>
            <a:custGeom>
              <a:avLst/>
              <a:gdLst/>
              <a:ahLst/>
              <a:cxnLst/>
              <a:rect l="l" t="t" r="r" b="b"/>
              <a:pathLst>
                <a:path w="124953" h="124930" extrusionOk="0">
                  <a:moveTo>
                    <a:pt x="2815" y="1"/>
                  </a:moveTo>
                  <a:cubicBezTo>
                    <a:pt x="1861" y="239"/>
                    <a:pt x="930" y="526"/>
                    <a:pt x="0" y="788"/>
                  </a:cubicBezTo>
                  <a:lnTo>
                    <a:pt x="124141" y="124930"/>
                  </a:lnTo>
                  <a:cubicBezTo>
                    <a:pt x="124427" y="124023"/>
                    <a:pt x="124690" y="123093"/>
                    <a:pt x="124952" y="122163"/>
                  </a:cubicBezTo>
                  <a:lnTo>
                    <a:pt x="2815" y="1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0"/>
            <p:cNvSpPr/>
            <p:nvPr/>
          </p:nvSpPr>
          <p:spPr>
            <a:xfrm>
              <a:off x="2887275" y="510600"/>
              <a:ext cx="3277050" cy="3277675"/>
            </a:xfrm>
            <a:custGeom>
              <a:avLst/>
              <a:gdLst/>
              <a:ahLst/>
              <a:cxnLst/>
              <a:rect l="l" t="t" r="r" b="b"/>
              <a:pathLst>
                <a:path w="131082" h="131107" extrusionOk="0">
                  <a:moveTo>
                    <a:pt x="2552" y="1"/>
                  </a:moveTo>
                  <a:cubicBezTo>
                    <a:pt x="2242" y="120"/>
                    <a:pt x="1980" y="215"/>
                    <a:pt x="1670" y="358"/>
                  </a:cubicBezTo>
                  <a:cubicBezTo>
                    <a:pt x="1097" y="573"/>
                    <a:pt x="549" y="812"/>
                    <a:pt x="0" y="1026"/>
                  </a:cubicBezTo>
                  <a:lnTo>
                    <a:pt x="130080" y="131107"/>
                  </a:lnTo>
                  <a:cubicBezTo>
                    <a:pt x="130461" y="130248"/>
                    <a:pt x="130795" y="129389"/>
                    <a:pt x="131082" y="128531"/>
                  </a:cubicBezTo>
                  <a:lnTo>
                    <a:pt x="2552" y="1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0"/>
            <p:cNvSpPr/>
            <p:nvPr/>
          </p:nvSpPr>
          <p:spPr>
            <a:xfrm>
              <a:off x="2673800" y="606600"/>
              <a:ext cx="3395125" cy="3395125"/>
            </a:xfrm>
            <a:custGeom>
              <a:avLst/>
              <a:gdLst/>
              <a:ahLst/>
              <a:cxnLst/>
              <a:rect l="l" t="t" r="r" b="b"/>
              <a:pathLst>
                <a:path w="135805" h="135805" extrusionOk="0">
                  <a:moveTo>
                    <a:pt x="2362" y="1"/>
                  </a:moveTo>
                  <a:cubicBezTo>
                    <a:pt x="1551" y="358"/>
                    <a:pt x="764" y="764"/>
                    <a:pt x="1" y="1217"/>
                  </a:cubicBezTo>
                  <a:lnTo>
                    <a:pt x="134612" y="135805"/>
                  </a:lnTo>
                  <a:cubicBezTo>
                    <a:pt x="135041" y="135018"/>
                    <a:pt x="135447" y="134255"/>
                    <a:pt x="135805" y="133444"/>
                  </a:cubicBezTo>
                  <a:lnTo>
                    <a:pt x="2362" y="1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0"/>
            <p:cNvSpPr/>
            <p:nvPr/>
          </p:nvSpPr>
          <p:spPr>
            <a:xfrm>
              <a:off x="2475850" y="718100"/>
              <a:ext cx="3482175" cy="3481600"/>
            </a:xfrm>
            <a:custGeom>
              <a:avLst/>
              <a:gdLst/>
              <a:ahLst/>
              <a:cxnLst/>
              <a:rect l="l" t="t" r="r" b="b"/>
              <a:pathLst>
                <a:path w="139287" h="139264" extrusionOk="0">
                  <a:moveTo>
                    <a:pt x="2195" y="1"/>
                  </a:moveTo>
                  <a:cubicBezTo>
                    <a:pt x="1455" y="430"/>
                    <a:pt x="740" y="859"/>
                    <a:pt x="0" y="1384"/>
                  </a:cubicBezTo>
                  <a:lnTo>
                    <a:pt x="137879" y="139263"/>
                  </a:lnTo>
                  <a:cubicBezTo>
                    <a:pt x="138380" y="138572"/>
                    <a:pt x="138833" y="137832"/>
                    <a:pt x="139286" y="137069"/>
                  </a:cubicBezTo>
                  <a:lnTo>
                    <a:pt x="2195" y="1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0"/>
            <p:cNvSpPr/>
            <p:nvPr/>
          </p:nvSpPr>
          <p:spPr>
            <a:xfrm>
              <a:off x="2292800" y="843925"/>
              <a:ext cx="3538225" cy="3538825"/>
            </a:xfrm>
            <a:custGeom>
              <a:avLst/>
              <a:gdLst/>
              <a:ahLst/>
              <a:cxnLst/>
              <a:rect l="l" t="t" r="r" b="b"/>
              <a:pathLst>
                <a:path w="141529" h="141553" extrusionOk="0">
                  <a:moveTo>
                    <a:pt x="2004" y="0"/>
                  </a:moveTo>
                  <a:cubicBezTo>
                    <a:pt x="1312" y="549"/>
                    <a:pt x="668" y="1049"/>
                    <a:pt x="0" y="1574"/>
                  </a:cubicBezTo>
                  <a:lnTo>
                    <a:pt x="139978" y="141552"/>
                  </a:lnTo>
                  <a:cubicBezTo>
                    <a:pt x="140503" y="140861"/>
                    <a:pt x="141004" y="140193"/>
                    <a:pt x="141528" y="139525"/>
                  </a:cubicBezTo>
                  <a:lnTo>
                    <a:pt x="2004" y="0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0"/>
            <p:cNvSpPr/>
            <p:nvPr/>
          </p:nvSpPr>
          <p:spPr>
            <a:xfrm>
              <a:off x="2124050" y="985825"/>
              <a:ext cx="3565650" cy="3565075"/>
            </a:xfrm>
            <a:custGeom>
              <a:avLst/>
              <a:gdLst/>
              <a:ahLst/>
              <a:cxnLst/>
              <a:rect l="l" t="t" r="r" b="b"/>
              <a:pathLst>
                <a:path w="142626" h="142603" extrusionOk="0">
                  <a:moveTo>
                    <a:pt x="1885" y="0"/>
                  </a:moveTo>
                  <a:cubicBezTo>
                    <a:pt x="1241" y="549"/>
                    <a:pt x="621" y="1145"/>
                    <a:pt x="1" y="1718"/>
                  </a:cubicBezTo>
                  <a:lnTo>
                    <a:pt x="140885" y="142602"/>
                  </a:lnTo>
                  <a:cubicBezTo>
                    <a:pt x="141481" y="141982"/>
                    <a:pt x="142077" y="141386"/>
                    <a:pt x="142626" y="140742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0"/>
            <p:cNvSpPr/>
            <p:nvPr/>
          </p:nvSpPr>
          <p:spPr>
            <a:xfrm>
              <a:off x="1970825" y="1141450"/>
              <a:ext cx="3563250" cy="3563875"/>
            </a:xfrm>
            <a:custGeom>
              <a:avLst/>
              <a:gdLst/>
              <a:ahLst/>
              <a:cxnLst/>
              <a:rect l="l" t="t" r="r" b="b"/>
              <a:pathLst>
                <a:path w="142530" h="142555" extrusionOk="0">
                  <a:moveTo>
                    <a:pt x="1693" y="0"/>
                  </a:moveTo>
                  <a:cubicBezTo>
                    <a:pt x="1097" y="621"/>
                    <a:pt x="525" y="1264"/>
                    <a:pt x="0" y="1885"/>
                  </a:cubicBezTo>
                  <a:lnTo>
                    <a:pt x="140669" y="142555"/>
                  </a:lnTo>
                  <a:cubicBezTo>
                    <a:pt x="141290" y="141982"/>
                    <a:pt x="141934" y="141434"/>
                    <a:pt x="142530" y="140837"/>
                  </a:cubicBezTo>
                  <a:lnTo>
                    <a:pt x="1693" y="0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0"/>
            <p:cNvSpPr/>
            <p:nvPr/>
          </p:nvSpPr>
          <p:spPr>
            <a:xfrm>
              <a:off x="1830100" y="1311375"/>
              <a:ext cx="3534050" cy="3534075"/>
            </a:xfrm>
            <a:custGeom>
              <a:avLst/>
              <a:gdLst/>
              <a:ahLst/>
              <a:cxnLst/>
              <a:rect l="l" t="t" r="r" b="b"/>
              <a:pathLst>
                <a:path w="141362" h="141363" extrusionOk="0">
                  <a:moveTo>
                    <a:pt x="1551" y="1"/>
                  </a:moveTo>
                  <a:cubicBezTo>
                    <a:pt x="1026" y="692"/>
                    <a:pt x="525" y="1336"/>
                    <a:pt x="0" y="2028"/>
                  </a:cubicBezTo>
                  <a:lnTo>
                    <a:pt x="139334" y="141362"/>
                  </a:lnTo>
                  <a:cubicBezTo>
                    <a:pt x="140026" y="140838"/>
                    <a:pt x="140717" y="140337"/>
                    <a:pt x="141361" y="139812"/>
                  </a:cubicBezTo>
                  <a:lnTo>
                    <a:pt x="1551" y="1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>
              <a:off x="1704875" y="1495025"/>
              <a:ext cx="3476225" cy="3475050"/>
            </a:xfrm>
            <a:custGeom>
              <a:avLst/>
              <a:gdLst/>
              <a:ahLst/>
              <a:cxnLst/>
              <a:rect l="l" t="t" r="r" b="b"/>
              <a:pathLst>
                <a:path w="139049" h="139002" extrusionOk="0">
                  <a:moveTo>
                    <a:pt x="1384" y="1"/>
                  </a:moveTo>
                  <a:cubicBezTo>
                    <a:pt x="907" y="740"/>
                    <a:pt x="454" y="1479"/>
                    <a:pt x="1" y="2219"/>
                  </a:cubicBezTo>
                  <a:lnTo>
                    <a:pt x="136783" y="139001"/>
                  </a:lnTo>
                  <a:cubicBezTo>
                    <a:pt x="137546" y="138572"/>
                    <a:pt x="138309" y="138119"/>
                    <a:pt x="139048" y="137666"/>
                  </a:cubicBezTo>
                  <a:lnTo>
                    <a:pt x="1384" y="1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594575" y="1694175"/>
              <a:ext cx="3386775" cy="3386800"/>
            </a:xfrm>
            <a:custGeom>
              <a:avLst/>
              <a:gdLst/>
              <a:ahLst/>
              <a:cxnLst/>
              <a:rect l="l" t="t" r="r" b="b"/>
              <a:pathLst>
                <a:path w="135471" h="135472" extrusionOk="0">
                  <a:moveTo>
                    <a:pt x="1193" y="1"/>
                  </a:moveTo>
                  <a:cubicBezTo>
                    <a:pt x="764" y="788"/>
                    <a:pt x="382" y="1575"/>
                    <a:pt x="1" y="2386"/>
                  </a:cubicBezTo>
                  <a:lnTo>
                    <a:pt x="133085" y="135471"/>
                  </a:lnTo>
                  <a:cubicBezTo>
                    <a:pt x="133896" y="135090"/>
                    <a:pt x="134683" y="134684"/>
                    <a:pt x="135471" y="134255"/>
                  </a:cubicBezTo>
                  <a:lnTo>
                    <a:pt x="1193" y="1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1500975" y="1909425"/>
              <a:ext cx="3264525" cy="3265150"/>
            </a:xfrm>
            <a:custGeom>
              <a:avLst/>
              <a:gdLst/>
              <a:ahLst/>
              <a:cxnLst/>
              <a:rect l="l" t="t" r="r" b="b"/>
              <a:pathLst>
                <a:path w="130581" h="130606" extrusionOk="0">
                  <a:moveTo>
                    <a:pt x="978" y="1"/>
                  </a:moveTo>
                  <a:cubicBezTo>
                    <a:pt x="644" y="859"/>
                    <a:pt x="310" y="1718"/>
                    <a:pt x="0" y="2577"/>
                  </a:cubicBezTo>
                  <a:lnTo>
                    <a:pt x="128029" y="130606"/>
                  </a:lnTo>
                  <a:cubicBezTo>
                    <a:pt x="128625" y="130367"/>
                    <a:pt x="129174" y="130177"/>
                    <a:pt x="129746" y="129938"/>
                  </a:cubicBezTo>
                  <a:cubicBezTo>
                    <a:pt x="130032" y="129843"/>
                    <a:pt x="130318" y="129723"/>
                    <a:pt x="130581" y="129604"/>
                  </a:cubicBezTo>
                  <a:lnTo>
                    <a:pt x="978" y="1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1425825" y="2142575"/>
              <a:ext cx="3107150" cy="3107125"/>
            </a:xfrm>
            <a:custGeom>
              <a:avLst/>
              <a:gdLst/>
              <a:ahLst/>
              <a:cxnLst/>
              <a:rect l="l" t="t" r="r" b="b"/>
              <a:pathLst>
                <a:path w="124286" h="124285" extrusionOk="0">
                  <a:moveTo>
                    <a:pt x="788" y="0"/>
                  </a:moveTo>
                  <a:cubicBezTo>
                    <a:pt x="478" y="930"/>
                    <a:pt x="239" y="1861"/>
                    <a:pt x="1" y="2791"/>
                  </a:cubicBezTo>
                  <a:lnTo>
                    <a:pt x="121495" y="124285"/>
                  </a:lnTo>
                  <a:cubicBezTo>
                    <a:pt x="122425" y="124023"/>
                    <a:pt x="123355" y="123784"/>
                    <a:pt x="124285" y="123498"/>
                  </a:cubicBezTo>
                  <a:lnTo>
                    <a:pt x="788" y="0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>
              <a:off x="1372175" y="2395975"/>
              <a:ext cx="2906775" cy="2906800"/>
            </a:xfrm>
            <a:custGeom>
              <a:avLst/>
              <a:gdLst/>
              <a:ahLst/>
              <a:cxnLst/>
              <a:rect l="l" t="t" r="r" b="b"/>
              <a:pathLst>
                <a:path w="116271" h="116272" extrusionOk="0">
                  <a:moveTo>
                    <a:pt x="501" y="1"/>
                  </a:moveTo>
                  <a:cubicBezTo>
                    <a:pt x="334" y="1002"/>
                    <a:pt x="143" y="2052"/>
                    <a:pt x="0" y="3054"/>
                  </a:cubicBezTo>
                  <a:lnTo>
                    <a:pt x="113218" y="116272"/>
                  </a:lnTo>
                  <a:cubicBezTo>
                    <a:pt x="114220" y="116129"/>
                    <a:pt x="115269" y="115962"/>
                    <a:pt x="116271" y="115771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>
              <a:off x="1347125" y="2675025"/>
              <a:ext cx="2653375" cy="2654000"/>
            </a:xfrm>
            <a:custGeom>
              <a:avLst/>
              <a:gdLst/>
              <a:ahLst/>
              <a:cxnLst/>
              <a:rect l="l" t="t" r="r" b="b"/>
              <a:pathLst>
                <a:path w="106135" h="106160" extrusionOk="0">
                  <a:moveTo>
                    <a:pt x="144" y="1"/>
                  </a:moveTo>
                  <a:cubicBezTo>
                    <a:pt x="72" y="1146"/>
                    <a:pt x="1" y="2290"/>
                    <a:pt x="1" y="3459"/>
                  </a:cubicBezTo>
                  <a:lnTo>
                    <a:pt x="102676" y="106159"/>
                  </a:lnTo>
                  <a:cubicBezTo>
                    <a:pt x="103821" y="106111"/>
                    <a:pt x="104966" y="106064"/>
                    <a:pt x="106135" y="105992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0"/>
            <p:cNvSpPr/>
            <p:nvPr/>
          </p:nvSpPr>
          <p:spPr>
            <a:xfrm>
              <a:off x="1349525" y="2987475"/>
              <a:ext cx="2337350" cy="2337375"/>
            </a:xfrm>
            <a:custGeom>
              <a:avLst/>
              <a:gdLst/>
              <a:ahLst/>
              <a:cxnLst/>
              <a:rect l="l" t="t" r="r" b="b"/>
              <a:pathLst>
                <a:path w="93494" h="93495" extrusionOk="0">
                  <a:moveTo>
                    <a:pt x="0" y="0"/>
                  </a:moveTo>
                  <a:lnTo>
                    <a:pt x="0" y="0"/>
                  </a:lnTo>
                  <a:cubicBezTo>
                    <a:pt x="72" y="1288"/>
                    <a:pt x="167" y="2600"/>
                    <a:pt x="334" y="3912"/>
                  </a:cubicBezTo>
                  <a:lnTo>
                    <a:pt x="89606" y="93184"/>
                  </a:lnTo>
                  <a:cubicBezTo>
                    <a:pt x="90894" y="93327"/>
                    <a:pt x="92182" y="93446"/>
                    <a:pt x="93493" y="9349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0"/>
            <p:cNvSpPr/>
            <p:nvPr/>
          </p:nvSpPr>
          <p:spPr>
            <a:xfrm>
              <a:off x="1398400" y="3351200"/>
              <a:ext cx="1924750" cy="1924750"/>
            </a:xfrm>
            <a:custGeom>
              <a:avLst/>
              <a:gdLst/>
              <a:ahLst/>
              <a:cxnLst/>
              <a:rect l="l" t="t" r="r" b="b"/>
              <a:pathLst>
                <a:path w="76990" h="76990" extrusionOk="0">
                  <a:moveTo>
                    <a:pt x="1" y="0"/>
                  </a:moveTo>
                  <a:lnTo>
                    <a:pt x="1" y="0"/>
                  </a:lnTo>
                  <a:cubicBezTo>
                    <a:pt x="335" y="1550"/>
                    <a:pt x="716" y="3125"/>
                    <a:pt x="1122" y="4675"/>
                  </a:cubicBezTo>
                  <a:lnTo>
                    <a:pt x="72339" y="75892"/>
                  </a:lnTo>
                  <a:cubicBezTo>
                    <a:pt x="73889" y="76298"/>
                    <a:pt x="75439" y="76679"/>
                    <a:pt x="76990" y="7698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>
              <a:off x="1543300" y="3809125"/>
              <a:ext cx="1323125" cy="1323125"/>
            </a:xfrm>
            <a:custGeom>
              <a:avLst/>
              <a:gdLst/>
              <a:ahLst/>
              <a:cxnLst/>
              <a:rect l="l" t="t" r="r" b="b"/>
              <a:pathLst>
                <a:path w="52925" h="52925" extrusionOk="0">
                  <a:moveTo>
                    <a:pt x="0" y="0"/>
                  </a:moveTo>
                  <a:lnTo>
                    <a:pt x="0" y="0"/>
                  </a:lnTo>
                  <a:cubicBezTo>
                    <a:pt x="954" y="2314"/>
                    <a:pt x="2004" y="4556"/>
                    <a:pt x="3173" y="6750"/>
                  </a:cubicBezTo>
                  <a:lnTo>
                    <a:pt x="46222" y="49824"/>
                  </a:lnTo>
                  <a:cubicBezTo>
                    <a:pt x="48417" y="50945"/>
                    <a:pt x="50635" y="51994"/>
                    <a:pt x="52924" y="529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>
            <a:off x="8642025" y="3654650"/>
            <a:ext cx="258300" cy="258300"/>
          </a:xfrm>
          <a:prstGeom prst="ellipse">
            <a:avLst/>
          </a:prstGeom>
          <a:solidFill>
            <a:srgbClr val="FF72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140600" y="380100"/>
            <a:ext cx="159900" cy="159900"/>
          </a:xfrm>
          <a:prstGeom prst="ellipse">
            <a:avLst/>
          </a:prstGeom>
          <a:solidFill>
            <a:srgbClr val="3434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26000" y="4120650"/>
            <a:ext cx="798000" cy="798000"/>
          </a:xfrm>
          <a:prstGeom prst="ellipse">
            <a:avLst/>
          </a:prstGeom>
          <a:solidFill>
            <a:srgbClr val="FF72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 txBox="1">
            <a:spLocks noGrp="1"/>
          </p:cNvSpPr>
          <p:nvPr>
            <p:ph type="title"/>
          </p:nvPr>
        </p:nvSpPr>
        <p:spPr>
          <a:xfrm>
            <a:off x="1074150" y="384048"/>
            <a:ext cx="6995700" cy="4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BBC1"/>
              </a:buClr>
              <a:buSzPts val="2700"/>
              <a:buNone/>
              <a:defRPr sz="2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hanks slide">
  <p:cSld name="CUSTOM_13">
    <p:bg>
      <p:bgPr>
        <a:solidFill>
          <a:schemeClr val="accent1"/>
        </a:solid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9"/>
          <p:cNvSpPr/>
          <p:nvPr/>
        </p:nvSpPr>
        <p:spPr>
          <a:xfrm>
            <a:off x="-936625" y="859450"/>
            <a:ext cx="3151800" cy="3151800"/>
          </a:xfrm>
          <a:prstGeom prst="donut">
            <a:avLst>
              <a:gd name="adj" fmla="val 17842"/>
            </a:avLst>
          </a:prstGeom>
          <a:solidFill>
            <a:srgbClr val="3434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29"/>
          <p:cNvSpPr/>
          <p:nvPr/>
        </p:nvSpPr>
        <p:spPr>
          <a:xfrm>
            <a:off x="293888" y="3180800"/>
            <a:ext cx="474000" cy="474000"/>
          </a:xfrm>
          <a:prstGeom prst="ellipse">
            <a:avLst/>
          </a:prstGeom>
          <a:solidFill>
            <a:srgbClr val="FF72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210"/>
              </a:solidFill>
            </a:endParaRPr>
          </a:p>
        </p:txBody>
      </p:sp>
      <p:grpSp>
        <p:nvGrpSpPr>
          <p:cNvPr id="582" name="Google Shape;582;p29"/>
          <p:cNvGrpSpPr/>
          <p:nvPr/>
        </p:nvGrpSpPr>
        <p:grpSpPr>
          <a:xfrm>
            <a:off x="1283282" y="788704"/>
            <a:ext cx="781174" cy="781362"/>
            <a:chOff x="1347125" y="349025"/>
            <a:chExt cx="4978800" cy="4980000"/>
          </a:xfrm>
        </p:grpSpPr>
        <p:sp>
          <p:nvSpPr>
            <p:cNvPr id="583" name="Google Shape;583;p29"/>
            <p:cNvSpPr/>
            <p:nvPr/>
          </p:nvSpPr>
          <p:spPr>
            <a:xfrm>
              <a:off x="4756525" y="523725"/>
              <a:ext cx="1394100" cy="1393475"/>
            </a:xfrm>
            <a:custGeom>
              <a:avLst/>
              <a:gdLst/>
              <a:ahLst/>
              <a:cxnLst/>
              <a:rect l="l" t="t" r="r" b="b"/>
              <a:pathLst>
                <a:path w="55764" h="55739" extrusionOk="0">
                  <a:moveTo>
                    <a:pt x="1" y="0"/>
                  </a:moveTo>
                  <a:lnTo>
                    <a:pt x="55763" y="55739"/>
                  </a:lnTo>
                  <a:cubicBezTo>
                    <a:pt x="54928" y="53568"/>
                    <a:pt x="53998" y="51446"/>
                    <a:pt x="52973" y="49371"/>
                  </a:cubicBezTo>
                  <a:lnTo>
                    <a:pt x="6417" y="2815"/>
                  </a:lnTo>
                  <a:cubicBezTo>
                    <a:pt x="4318" y="1789"/>
                    <a:pt x="2195" y="859"/>
                    <a:pt x="1" y="0"/>
                  </a:cubicBez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4312325" y="393150"/>
              <a:ext cx="1968875" cy="1968875"/>
            </a:xfrm>
            <a:custGeom>
              <a:avLst/>
              <a:gdLst/>
              <a:ahLst/>
              <a:cxnLst/>
              <a:rect l="l" t="t" r="r" b="b"/>
              <a:pathLst>
                <a:path w="78755" h="78755" extrusionOk="0">
                  <a:moveTo>
                    <a:pt x="0" y="0"/>
                  </a:moveTo>
                  <a:lnTo>
                    <a:pt x="78754" y="78754"/>
                  </a:lnTo>
                  <a:cubicBezTo>
                    <a:pt x="78492" y="77204"/>
                    <a:pt x="78158" y="75654"/>
                    <a:pt x="77753" y="74151"/>
                  </a:cubicBezTo>
                  <a:lnTo>
                    <a:pt x="4627" y="1026"/>
                  </a:lnTo>
                  <a:cubicBezTo>
                    <a:pt x="3125" y="620"/>
                    <a:pt x="1551" y="286"/>
                    <a:pt x="0" y="0"/>
                  </a:cubicBez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9"/>
            <p:cNvSpPr/>
            <p:nvPr/>
          </p:nvSpPr>
          <p:spPr>
            <a:xfrm>
              <a:off x="3955175" y="350200"/>
              <a:ext cx="2370750" cy="2370175"/>
            </a:xfrm>
            <a:custGeom>
              <a:avLst/>
              <a:gdLst/>
              <a:ahLst/>
              <a:cxnLst/>
              <a:rect l="l" t="t" r="r" b="b"/>
              <a:pathLst>
                <a:path w="94830" h="94807" extrusionOk="0">
                  <a:moveTo>
                    <a:pt x="0" y="1"/>
                  </a:moveTo>
                  <a:lnTo>
                    <a:pt x="94829" y="94806"/>
                  </a:lnTo>
                  <a:lnTo>
                    <a:pt x="94829" y="94806"/>
                  </a:lnTo>
                  <a:cubicBezTo>
                    <a:pt x="94734" y="93542"/>
                    <a:pt x="94662" y="92254"/>
                    <a:pt x="94567" y="90966"/>
                  </a:cubicBezTo>
                  <a:lnTo>
                    <a:pt x="3840" y="239"/>
                  </a:lnTo>
                  <a:cubicBezTo>
                    <a:pt x="2576" y="120"/>
                    <a:pt x="1288" y="49"/>
                    <a:pt x="0" y="1"/>
                  </a:cubicBez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9"/>
            <p:cNvSpPr/>
            <p:nvPr/>
          </p:nvSpPr>
          <p:spPr>
            <a:xfrm>
              <a:off x="3646300" y="349025"/>
              <a:ext cx="2679625" cy="2679625"/>
            </a:xfrm>
            <a:custGeom>
              <a:avLst/>
              <a:gdLst/>
              <a:ahLst/>
              <a:cxnLst/>
              <a:rect l="l" t="t" r="r" b="b"/>
              <a:pathLst>
                <a:path w="107185" h="107185" extrusionOk="0">
                  <a:moveTo>
                    <a:pt x="3387" y="0"/>
                  </a:moveTo>
                  <a:cubicBezTo>
                    <a:pt x="2266" y="48"/>
                    <a:pt x="1145" y="119"/>
                    <a:pt x="1" y="215"/>
                  </a:cubicBezTo>
                  <a:lnTo>
                    <a:pt x="106969" y="107184"/>
                  </a:lnTo>
                  <a:cubicBezTo>
                    <a:pt x="107065" y="106063"/>
                    <a:pt x="107160" y="104942"/>
                    <a:pt x="107184" y="103797"/>
                  </a:cubicBezTo>
                  <a:lnTo>
                    <a:pt x="3387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3370225" y="377650"/>
              <a:ext cx="2926475" cy="2927650"/>
            </a:xfrm>
            <a:custGeom>
              <a:avLst/>
              <a:gdLst/>
              <a:ahLst/>
              <a:cxnLst/>
              <a:rect l="l" t="t" r="r" b="b"/>
              <a:pathLst>
                <a:path w="117059" h="117106" extrusionOk="0">
                  <a:moveTo>
                    <a:pt x="3006" y="0"/>
                  </a:moveTo>
                  <a:cubicBezTo>
                    <a:pt x="1980" y="191"/>
                    <a:pt x="979" y="358"/>
                    <a:pt x="1" y="549"/>
                  </a:cubicBezTo>
                  <a:lnTo>
                    <a:pt x="116558" y="117106"/>
                  </a:lnTo>
                  <a:cubicBezTo>
                    <a:pt x="116748" y="116104"/>
                    <a:pt x="116939" y="115055"/>
                    <a:pt x="117058" y="114053"/>
                  </a:cubicBezTo>
                  <a:lnTo>
                    <a:pt x="3006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3118025" y="433675"/>
              <a:ext cx="3123825" cy="3123250"/>
            </a:xfrm>
            <a:custGeom>
              <a:avLst/>
              <a:gdLst/>
              <a:ahLst/>
              <a:cxnLst/>
              <a:rect l="l" t="t" r="r" b="b"/>
              <a:pathLst>
                <a:path w="124953" h="124930" extrusionOk="0">
                  <a:moveTo>
                    <a:pt x="2815" y="1"/>
                  </a:moveTo>
                  <a:cubicBezTo>
                    <a:pt x="1861" y="239"/>
                    <a:pt x="930" y="526"/>
                    <a:pt x="0" y="788"/>
                  </a:cubicBezTo>
                  <a:lnTo>
                    <a:pt x="124141" y="124930"/>
                  </a:lnTo>
                  <a:cubicBezTo>
                    <a:pt x="124427" y="124023"/>
                    <a:pt x="124690" y="123093"/>
                    <a:pt x="124952" y="122163"/>
                  </a:cubicBezTo>
                  <a:lnTo>
                    <a:pt x="2815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9"/>
            <p:cNvSpPr/>
            <p:nvPr/>
          </p:nvSpPr>
          <p:spPr>
            <a:xfrm>
              <a:off x="2887275" y="510600"/>
              <a:ext cx="3277050" cy="3277675"/>
            </a:xfrm>
            <a:custGeom>
              <a:avLst/>
              <a:gdLst/>
              <a:ahLst/>
              <a:cxnLst/>
              <a:rect l="l" t="t" r="r" b="b"/>
              <a:pathLst>
                <a:path w="131082" h="131107" extrusionOk="0">
                  <a:moveTo>
                    <a:pt x="2552" y="1"/>
                  </a:moveTo>
                  <a:cubicBezTo>
                    <a:pt x="2242" y="120"/>
                    <a:pt x="1980" y="215"/>
                    <a:pt x="1670" y="358"/>
                  </a:cubicBezTo>
                  <a:cubicBezTo>
                    <a:pt x="1097" y="573"/>
                    <a:pt x="549" y="812"/>
                    <a:pt x="0" y="1026"/>
                  </a:cubicBezTo>
                  <a:lnTo>
                    <a:pt x="130080" y="131107"/>
                  </a:lnTo>
                  <a:cubicBezTo>
                    <a:pt x="130461" y="130248"/>
                    <a:pt x="130795" y="129389"/>
                    <a:pt x="131082" y="128531"/>
                  </a:cubicBezTo>
                  <a:lnTo>
                    <a:pt x="2552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9"/>
            <p:cNvSpPr/>
            <p:nvPr/>
          </p:nvSpPr>
          <p:spPr>
            <a:xfrm>
              <a:off x="2673800" y="606600"/>
              <a:ext cx="3395125" cy="3395125"/>
            </a:xfrm>
            <a:custGeom>
              <a:avLst/>
              <a:gdLst/>
              <a:ahLst/>
              <a:cxnLst/>
              <a:rect l="l" t="t" r="r" b="b"/>
              <a:pathLst>
                <a:path w="135805" h="135805" extrusionOk="0">
                  <a:moveTo>
                    <a:pt x="2362" y="1"/>
                  </a:moveTo>
                  <a:cubicBezTo>
                    <a:pt x="1551" y="358"/>
                    <a:pt x="764" y="764"/>
                    <a:pt x="1" y="1217"/>
                  </a:cubicBezTo>
                  <a:lnTo>
                    <a:pt x="134612" y="135805"/>
                  </a:lnTo>
                  <a:cubicBezTo>
                    <a:pt x="135041" y="135018"/>
                    <a:pt x="135447" y="134255"/>
                    <a:pt x="135805" y="133444"/>
                  </a:cubicBezTo>
                  <a:lnTo>
                    <a:pt x="2362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9"/>
            <p:cNvSpPr/>
            <p:nvPr/>
          </p:nvSpPr>
          <p:spPr>
            <a:xfrm>
              <a:off x="2475850" y="718100"/>
              <a:ext cx="3482175" cy="3481600"/>
            </a:xfrm>
            <a:custGeom>
              <a:avLst/>
              <a:gdLst/>
              <a:ahLst/>
              <a:cxnLst/>
              <a:rect l="l" t="t" r="r" b="b"/>
              <a:pathLst>
                <a:path w="139287" h="139264" extrusionOk="0">
                  <a:moveTo>
                    <a:pt x="2195" y="1"/>
                  </a:moveTo>
                  <a:cubicBezTo>
                    <a:pt x="1455" y="430"/>
                    <a:pt x="740" y="859"/>
                    <a:pt x="0" y="1384"/>
                  </a:cubicBezTo>
                  <a:lnTo>
                    <a:pt x="137879" y="139263"/>
                  </a:lnTo>
                  <a:cubicBezTo>
                    <a:pt x="138380" y="138572"/>
                    <a:pt x="138833" y="137832"/>
                    <a:pt x="139286" y="137069"/>
                  </a:cubicBezTo>
                  <a:lnTo>
                    <a:pt x="2195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9"/>
            <p:cNvSpPr/>
            <p:nvPr/>
          </p:nvSpPr>
          <p:spPr>
            <a:xfrm>
              <a:off x="2292800" y="843925"/>
              <a:ext cx="3538225" cy="3538825"/>
            </a:xfrm>
            <a:custGeom>
              <a:avLst/>
              <a:gdLst/>
              <a:ahLst/>
              <a:cxnLst/>
              <a:rect l="l" t="t" r="r" b="b"/>
              <a:pathLst>
                <a:path w="141529" h="141553" extrusionOk="0">
                  <a:moveTo>
                    <a:pt x="2004" y="0"/>
                  </a:moveTo>
                  <a:cubicBezTo>
                    <a:pt x="1312" y="549"/>
                    <a:pt x="668" y="1049"/>
                    <a:pt x="0" y="1574"/>
                  </a:cubicBezTo>
                  <a:lnTo>
                    <a:pt x="139978" y="141552"/>
                  </a:lnTo>
                  <a:cubicBezTo>
                    <a:pt x="140503" y="140861"/>
                    <a:pt x="141004" y="140193"/>
                    <a:pt x="141528" y="139525"/>
                  </a:cubicBezTo>
                  <a:lnTo>
                    <a:pt x="2004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9"/>
            <p:cNvSpPr/>
            <p:nvPr/>
          </p:nvSpPr>
          <p:spPr>
            <a:xfrm>
              <a:off x="2124050" y="985825"/>
              <a:ext cx="3565650" cy="3565075"/>
            </a:xfrm>
            <a:custGeom>
              <a:avLst/>
              <a:gdLst/>
              <a:ahLst/>
              <a:cxnLst/>
              <a:rect l="l" t="t" r="r" b="b"/>
              <a:pathLst>
                <a:path w="142626" h="142603" extrusionOk="0">
                  <a:moveTo>
                    <a:pt x="1885" y="0"/>
                  </a:moveTo>
                  <a:cubicBezTo>
                    <a:pt x="1241" y="549"/>
                    <a:pt x="621" y="1145"/>
                    <a:pt x="1" y="1718"/>
                  </a:cubicBezTo>
                  <a:lnTo>
                    <a:pt x="140885" y="142602"/>
                  </a:lnTo>
                  <a:cubicBezTo>
                    <a:pt x="141481" y="141982"/>
                    <a:pt x="142077" y="141386"/>
                    <a:pt x="142626" y="140742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9"/>
            <p:cNvSpPr/>
            <p:nvPr/>
          </p:nvSpPr>
          <p:spPr>
            <a:xfrm>
              <a:off x="1970825" y="1141450"/>
              <a:ext cx="3563250" cy="3563875"/>
            </a:xfrm>
            <a:custGeom>
              <a:avLst/>
              <a:gdLst/>
              <a:ahLst/>
              <a:cxnLst/>
              <a:rect l="l" t="t" r="r" b="b"/>
              <a:pathLst>
                <a:path w="142530" h="142555" extrusionOk="0">
                  <a:moveTo>
                    <a:pt x="1693" y="0"/>
                  </a:moveTo>
                  <a:cubicBezTo>
                    <a:pt x="1097" y="621"/>
                    <a:pt x="525" y="1264"/>
                    <a:pt x="0" y="1885"/>
                  </a:cubicBezTo>
                  <a:lnTo>
                    <a:pt x="140669" y="142555"/>
                  </a:lnTo>
                  <a:cubicBezTo>
                    <a:pt x="141290" y="141982"/>
                    <a:pt x="141934" y="141434"/>
                    <a:pt x="142530" y="140837"/>
                  </a:cubicBezTo>
                  <a:lnTo>
                    <a:pt x="1693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9"/>
            <p:cNvSpPr/>
            <p:nvPr/>
          </p:nvSpPr>
          <p:spPr>
            <a:xfrm>
              <a:off x="1830100" y="1311375"/>
              <a:ext cx="3534050" cy="3534075"/>
            </a:xfrm>
            <a:custGeom>
              <a:avLst/>
              <a:gdLst/>
              <a:ahLst/>
              <a:cxnLst/>
              <a:rect l="l" t="t" r="r" b="b"/>
              <a:pathLst>
                <a:path w="141362" h="141363" extrusionOk="0">
                  <a:moveTo>
                    <a:pt x="1551" y="1"/>
                  </a:moveTo>
                  <a:cubicBezTo>
                    <a:pt x="1026" y="692"/>
                    <a:pt x="525" y="1336"/>
                    <a:pt x="0" y="2028"/>
                  </a:cubicBezTo>
                  <a:lnTo>
                    <a:pt x="139334" y="141362"/>
                  </a:lnTo>
                  <a:cubicBezTo>
                    <a:pt x="140026" y="140838"/>
                    <a:pt x="140717" y="140337"/>
                    <a:pt x="141361" y="139812"/>
                  </a:cubicBezTo>
                  <a:lnTo>
                    <a:pt x="1551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9"/>
            <p:cNvSpPr/>
            <p:nvPr/>
          </p:nvSpPr>
          <p:spPr>
            <a:xfrm>
              <a:off x="1704875" y="1495025"/>
              <a:ext cx="3476225" cy="3475050"/>
            </a:xfrm>
            <a:custGeom>
              <a:avLst/>
              <a:gdLst/>
              <a:ahLst/>
              <a:cxnLst/>
              <a:rect l="l" t="t" r="r" b="b"/>
              <a:pathLst>
                <a:path w="139049" h="139002" extrusionOk="0">
                  <a:moveTo>
                    <a:pt x="1384" y="1"/>
                  </a:moveTo>
                  <a:cubicBezTo>
                    <a:pt x="907" y="740"/>
                    <a:pt x="454" y="1479"/>
                    <a:pt x="1" y="2219"/>
                  </a:cubicBezTo>
                  <a:lnTo>
                    <a:pt x="136783" y="139001"/>
                  </a:lnTo>
                  <a:cubicBezTo>
                    <a:pt x="137546" y="138572"/>
                    <a:pt x="138309" y="138119"/>
                    <a:pt x="139048" y="137666"/>
                  </a:cubicBezTo>
                  <a:lnTo>
                    <a:pt x="1384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9"/>
            <p:cNvSpPr/>
            <p:nvPr/>
          </p:nvSpPr>
          <p:spPr>
            <a:xfrm>
              <a:off x="1594575" y="1694175"/>
              <a:ext cx="3386775" cy="3386800"/>
            </a:xfrm>
            <a:custGeom>
              <a:avLst/>
              <a:gdLst/>
              <a:ahLst/>
              <a:cxnLst/>
              <a:rect l="l" t="t" r="r" b="b"/>
              <a:pathLst>
                <a:path w="135471" h="135472" extrusionOk="0">
                  <a:moveTo>
                    <a:pt x="1193" y="1"/>
                  </a:moveTo>
                  <a:cubicBezTo>
                    <a:pt x="764" y="788"/>
                    <a:pt x="382" y="1575"/>
                    <a:pt x="1" y="2386"/>
                  </a:cubicBezTo>
                  <a:lnTo>
                    <a:pt x="133085" y="135471"/>
                  </a:lnTo>
                  <a:cubicBezTo>
                    <a:pt x="133896" y="135090"/>
                    <a:pt x="134683" y="134684"/>
                    <a:pt x="135471" y="134255"/>
                  </a:cubicBezTo>
                  <a:lnTo>
                    <a:pt x="1193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9"/>
            <p:cNvSpPr/>
            <p:nvPr/>
          </p:nvSpPr>
          <p:spPr>
            <a:xfrm>
              <a:off x="1500975" y="1909425"/>
              <a:ext cx="3264525" cy="3265150"/>
            </a:xfrm>
            <a:custGeom>
              <a:avLst/>
              <a:gdLst/>
              <a:ahLst/>
              <a:cxnLst/>
              <a:rect l="l" t="t" r="r" b="b"/>
              <a:pathLst>
                <a:path w="130581" h="130606" extrusionOk="0">
                  <a:moveTo>
                    <a:pt x="978" y="1"/>
                  </a:moveTo>
                  <a:cubicBezTo>
                    <a:pt x="644" y="859"/>
                    <a:pt x="310" y="1718"/>
                    <a:pt x="0" y="2577"/>
                  </a:cubicBezTo>
                  <a:lnTo>
                    <a:pt x="128029" y="130606"/>
                  </a:lnTo>
                  <a:cubicBezTo>
                    <a:pt x="128625" y="130367"/>
                    <a:pt x="129174" y="130177"/>
                    <a:pt x="129746" y="129938"/>
                  </a:cubicBezTo>
                  <a:cubicBezTo>
                    <a:pt x="130032" y="129843"/>
                    <a:pt x="130318" y="129723"/>
                    <a:pt x="130581" y="129604"/>
                  </a:cubicBezTo>
                  <a:lnTo>
                    <a:pt x="978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9"/>
            <p:cNvSpPr/>
            <p:nvPr/>
          </p:nvSpPr>
          <p:spPr>
            <a:xfrm>
              <a:off x="1425825" y="2142575"/>
              <a:ext cx="3107150" cy="3107125"/>
            </a:xfrm>
            <a:custGeom>
              <a:avLst/>
              <a:gdLst/>
              <a:ahLst/>
              <a:cxnLst/>
              <a:rect l="l" t="t" r="r" b="b"/>
              <a:pathLst>
                <a:path w="124286" h="124285" extrusionOk="0">
                  <a:moveTo>
                    <a:pt x="788" y="0"/>
                  </a:moveTo>
                  <a:cubicBezTo>
                    <a:pt x="478" y="930"/>
                    <a:pt x="239" y="1861"/>
                    <a:pt x="1" y="2791"/>
                  </a:cubicBezTo>
                  <a:lnTo>
                    <a:pt x="121495" y="124285"/>
                  </a:lnTo>
                  <a:cubicBezTo>
                    <a:pt x="122425" y="124023"/>
                    <a:pt x="123355" y="123784"/>
                    <a:pt x="124285" y="123498"/>
                  </a:cubicBezTo>
                  <a:lnTo>
                    <a:pt x="788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9"/>
            <p:cNvSpPr/>
            <p:nvPr/>
          </p:nvSpPr>
          <p:spPr>
            <a:xfrm>
              <a:off x="1372175" y="2395975"/>
              <a:ext cx="2906775" cy="2906800"/>
            </a:xfrm>
            <a:custGeom>
              <a:avLst/>
              <a:gdLst/>
              <a:ahLst/>
              <a:cxnLst/>
              <a:rect l="l" t="t" r="r" b="b"/>
              <a:pathLst>
                <a:path w="116271" h="116272" extrusionOk="0">
                  <a:moveTo>
                    <a:pt x="501" y="1"/>
                  </a:moveTo>
                  <a:cubicBezTo>
                    <a:pt x="334" y="1002"/>
                    <a:pt x="143" y="2052"/>
                    <a:pt x="0" y="3054"/>
                  </a:cubicBezTo>
                  <a:lnTo>
                    <a:pt x="113218" y="116272"/>
                  </a:lnTo>
                  <a:cubicBezTo>
                    <a:pt x="114220" y="116129"/>
                    <a:pt x="115269" y="115962"/>
                    <a:pt x="116271" y="115771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9"/>
            <p:cNvSpPr/>
            <p:nvPr/>
          </p:nvSpPr>
          <p:spPr>
            <a:xfrm>
              <a:off x="1347125" y="2675025"/>
              <a:ext cx="2653375" cy="2654000"/>
            </a:xfrm>
            <a:custGeom>
              <a:avLst/>
              <a:gdLst/>
              <a:ahLst/>
              <a:cxnLst/>
              <a:rect l="l" t="t" r="r" b="b"/>
              <a:pathLst>
                <a:path w="106135" h="106160" extrusionOk="0">
                  <a:moveTo>
                    <a:pt x="144" y="1"/>
                  </a:moveTo>
                  <a:cubicBezTo>
                    <a:pt x="72" y="1146"/>
                    <a:pt x="1" y="2290"/>
                    <a:pt x="1" y="3459"/>
                  </a:cubicBezTo>
                  <a:lnTo>
                    <a:pt x="102676" y="106159"/>
                  </a:lnTo>
                  <a:cubicBezTo>
                    <a:pt x="103821" y="106111"/>
                    <a:pt x="104966" y="106064"/>
                    <a:pt x="106135" y="105992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9"/>
            <p:cNvSpPr/>
            <p:nvPr/>
          </p:nvSpPr>
          <p:spPr>
            <a:xfrm>
              <a:off x="1349525" y="2987475"/>
              <a:ext cx="2337350" cy="2337375"/>
            </a:xfrm>
            <a:custGeom>
              <a:avLst/>
              <a:gdLst/>
              <a:ahLst/>
              <a:cxnLst/>
              <a:rect l="l" t="t" r="r" b="b"/>
              <a:pathLst>
                <a:path w="93494" h="93495" extrusionOk="0">
                  <a:moveTo>
                    <a:pt x="0" y="0"/>
                  </a:moveTo>
                  <a:lnTo>
                    <a:pt x="0" y="0"/>
                  </a:lnTo>
                  <a:cubicBezTo>
                    <a:pt x="72" y="1288"/>
                    <a:pt x="167" y="2600"/>
                    <a:pt x="334" y="3912"/>
                  </a:cubicBezTo>
                  <a:lnTo>
                    <a:pt x="89606" y="93184"/>
                  </a:lnTo>
                  <a:cubicBezTo>
                    <a:pt x="90894" y="93327"/>
                    <a:pt x="92182" y="93446"/>
                    <a:pt x="93493" y="9349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9"/>
            <p:cNvSpPr/>
            <p:nvPr/>
          </p:nvSpPr>
          <p:spPr>
            <a:xfrm>
              <a:off x="1398400" y="3351200"/>
              <a:ext cx="1924750" cy="1924750"/>
            </a:xfrm>
            <a:custGeom>
              <a:avLst/>
              <a:gdLst/>
              <a:ahLst/>
              <a:cxnLst/>
              <a:rect l="l" t="t" r="r" b="b"/>
              <a:pathLst>
                <a:path w="76990" h="76990" extrusionOk="0">
                  <a:moveTo>
                    <a:pt x="1" y="0"/>
                  </a:moveTo>
                  <a:lnTo>
                    <a:pt x="1" y="0"/>
                  </a:lnTo>
                  <a:cubicBezTo>
                    <a:pt x="335" y="1550"/>
                    <a:pt x="716" y="3125"/>
                    <a:pt x="1122" y="4675"/>
                  </a:cubicBezTo>
                  <a:lnTo>
                    <a:pt x="72339" y="75892"/>
                  </a:lnTo>
                  <a:cubicBezTo>
                    <a:pt x="73889" y="76298"/>
                    <a:pt x="75439" y="76679"/>
                    <a:pt x="76990" y="7698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9"/>
            <p:cNvSpPr/>
            <p:nvPr/>
          </p:nvSpPr>
          <p:spPr>
            <a:xfrm>
              <a:off x="1543300" y="3809125"/>
              <a:ext cx="1323125" cy="1323125"/>
            </a:xfrm>
            <a:custGeom>
              <a:avLst/>
              <a:gdLst/>
              <a:ahLst/>
              <a:cxnLst/>
              <a:rect l="l" t="t" r="r" b="b"/>
              <a:pathLst>
                <a:path w="52925" h="52925" extrusionOk="0">
                  <a:moveTo>
                    <a:pt x="0" y="0"/>
                  </a:moveTo>
                  <a:lnTo>
                    <a:pt x="0" y="0"/>
                  </a:lnTo>
                  <a:cubicBezTo>
                    <a:pt x="954" y="2314"/>
                    <a:pt x="2004" y="4556"/>
                    <a:pt x="3173" y="6750"/>
                  </a:cubicBezTo>
                  <a:lnTo>
                    <a:pt x="46222" y="49824"/>
                  </a:lnTo>
                  <a:cubicBezTo>
                    <a:pt x="48417" y="50945"/>
                    <a:pt x="50635" y="51994"/>
                    <a:pt x="52924" y="529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5" name="Google Shape;605;p29"/>
          <p:cNvSpPr txBox="1">
            <a:spLocks noGrp="1"/>
          </p:cNvSpPr>
          <p:nvPr>
            <p:ph type="title"/>
          </p:nvPr>
        </p:nvSpPr>
        <p:spPr>
          <a:xfrm>
            <a:off x="2234125" y="2150850"/>
            <a:ext cx="5679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0F7ED"/>
              </a:buClr>
              <a:buSzPts val="4000"/>
              <a:buNone/>
              <a:defRPr sz="5000">
                <a:solidFill>
                  <a:srgbClr val="F0F7E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6" name="Google Shape;606;p29"/>
          <p:cNvSpPr txBox="1">
            <a:spLocks noGrp="1"/>
          </p:cNvSpPr>
          <p:nvPr>
            <p:ph type="subTitle" idx="1"/>
          </p:nvPr>
        </p:nvSpPr>
        <p:spPr>
          <a:xfrm>
            <a:off x="4627625" y="4320125"/>
            <a:ext cx="3785400" cy="2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07" name="Google Shape;607;p29"/>
          <p:cNvSpPr txBox="1"/>
          <p:nvPr/>
        </p:nvSpPr>
        <p:spPr>
          <a:xfrm>
            <a:off x="5079125" y="3413675"/>
            <a:ext cx="33450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rPr>
              <a:t>, including icons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rPr>
              <a:t>. </a:t>
            </a:r>
            <a:endParaRPr sz="1200">
              <a:solidFill>
                <a:schemeClr val="lt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4">
  <p:cSld name="CUSTOM_17">
    <p:bg>
      <p:bgPr>
        <a:solidFill>
          <a:schemeClr val="accent1"/>
        </a:solidFill>
        <a:effectLst/>
      </p:bgPr>
    </p:bg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33"/>
          <p:cNvGrpSpPr/>
          <p:nvPr/>
        </p:nvGrpSpPr>
        <p:grpSpPr>
          <a:xfrm>
            <a:off x="7969792" y="3804684"/>
            <a:ext cx="1717686" cy="1718100"/>
            <a:chOff x="1347125" y="349025"/>
            <a:chExt cx="4978800" cy="4980000"/>
          </a:xfrm>
        </p:grpSpPr>
        <p:sp>
          <p:nvSpPr>
            <p:cNvPr id="704" name="Google Shape;704;p33"/>
            <p:cNvSpPr/>
            <p:nvPr/>
          </p:nvSpPr>
          <p:spPr>
            <a:xfrm>
              <a:off x="4756525" y="523725"/>
              <a:ext cx="1394100" cy="1393475"/>
            </a:xfrm>
            <a:custGeom>
              <a:avLst/>
              <a:gdLst/>
              <a:ahLst/>
              <a:cxnLst/>
              <a:rect l="l" t="t" r="r" b="b"/>
              <a:pathLst>
                <a:path w="55764" h="55739" extrusionOk="0">
                  <a:moveTo>
                    <a:pt x="1" y="0"/>
                  </a:moveTo>
                  <a:lnTo>
                    <a:pt x="55763" y="55739"/>
                  </a:lnTo>
                  <a:cubicBezTo>
                    <a:pt x="54928" y="53568"/>
                    <a:pt x="53998" y="51446"/>
                    <a:pt x="52973" y="49371"/>
                  </a:cubicBezTo>
                  <a:lnTo>
                    <a:pt x="6417" y="2815"/>
                  </a:lnTo>
                  <a:cubicBezTo>
                    <a:pt x="4318" y="1789"/>
                    <a:pt x="2195" y="859"/>
                    <a:pt x="1" y="0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3"/>
            <p:cNvSpPr/>
            <p:nvPr/>
          </p:nvSpPr>
          <p:spPr>
            <a:xfrm>
              <a:off x="4312325" y="393150"/>
              <a:ext cx="1968875" cy="1968875"/>
            </a:xfrm>
            <a:custGeom>
              <a:avLst/>
              <a:gdLst/>
              <a:ahLst/>
              <a:cxnLst/>
              <a:rect l="l" t="t" r="r" b="b"/>
              <a:pathLst>
                <a:path w="78755" h="78755" extrusionOk="0">
                  <a:moveTo>
                    <a:pt x="0" y="0"/>
                  </a:moveTo>
                  <a:lnTo>
                    <a:pt x="78754" y="78754"/>
                  </a:lnTo>
                  <a:cubicBezTo>
                    <a:pt x="78492" y="77204"/>
                    <a:pt x="78158" y="75654"/>
                    <a:pt x="77753" y="74151"/>
                  </a:cubicBezTo>
                  <a:lnTo>
                    <a:pt x="4627" y="1026"/>
                  </a:lnTo>
                  <a:cubicBezTo>
                    <a:pt x="3125" y="620"/>
                    <a:pt x="1551" y="286"/>
                    <a:pt x="0" y="0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3"/>
            <p:cNvSpPr/>
            <p:nvPr/>
          </p:nvSpPr>
          <p:spPr>
            <a:xfrm>
              <a:off x="3955175" y="350200"/>
              <a:ext cx="2370750" cy="2370175"/>
            </a:xfrm>
            <a:custGeom>
              <a:avLst/>
              <a:gdLst/>
              <a:ahLst/>
              <a:cxnLst/>
              <a:rect l="l" t="t" r="r" b="b"/>
              <a:pathLst>
                <a:path w="94830" h="94807" extrusionOk="0">
                  <a:moveTo>
                    <a:pt x="0" y="1"/>
                  </a:moveTo>
                  <a:lnTo>
                    <a:pt x="94829" y="94806"/>
                  </a:lnTo>
                  <a:lnTo>
                    <a:pt x="94829" y="94806"/>
                  </a:lnTo>
                  <a:cubicBezTo>
                    <a:pt x="94734" y="93542"/>
                    <a:pt x="94662" y="92254"/>
                    <a:pt x="94567" y="90966"/>
                  </a:cubicBezTo>
                  <a:lnTo>
                    <a:pt x="3840" y="239"/>
                  </a:lnTo>
                  <a:cubicBezTo>
                    <a:pt x="2576" y="120"/>
                    <a:pt x="1288" y="49"/>
                    <a:pt x="0" y="1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3"/>
            <p:cNvSpPr/>
            <p:nvPr/>
          </p:nvSpPr>
          <p:spPr>
            <a:xfrm>
              <a:off x="3646300" y="349025"/>
              <a:ext cx="2679625" cy="2679625"/>
            </a:xfrm>
            <a:custGeom>
              <a:avLst/>
              <a:gdLst/>
              <a:ahLst/>
              <a:cxnLst/>
              <a:rect l="l" t="t" r="r" b="b"/>
              <a:pathLst>
                <a:path w="107185" h="107185" extrusionOk="0">
                  <a:moveTo>
                    <a:pt x="3387" y="0"/>
                  </a:moveTo>
                  <a:cubicBezTo>
                    <a:pt x="2266" y="48"/>
                    <a:pt x="1145" y="119"/>
                    <a:pt x="1" y="215"/>
                  </a:cubicBezTo>
                  <a:lnTo>
                    <a:pt x="106969" y="107184"/>
                  </a:lnTo>
                  <a:cubicBezTo>
                    <a:pt x="107065" y="106063"/>
                    <a:pt x="107160" y="104942"/>
                    <a:pt x="107184" y="103797"/>
                  </a:cubicBezTo>
                  <a:lnTo>
                    <a:pt x="3387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3"/>
            <p:cNvSpPr/>
            <p:nvPr/>
          </p:nvSpPr>
          <p:spPr>
            <a:xfrm>
              <a:off x="3370225" y="377650"/>
              <a:ext cx="2926475" cy="2927650"/>
            </a:xfrm>
            <a:custGeom>
              <a:avLst/>
              <a:gdLst/>
              <a:ahLst/>
              <a:cxnLst/>
              <a:rect l="l" t="t" r="r" b="b"/>
              <a:pathLst>
                <a:path w="117059" h="117106" extrusionOk="0">
                  <a:moveTo>
                    <a:pt x="3006" y="0"/>
                  </a:moveTo>
                  <a:cubicBezTo>
                    <a:pt x="1980" y="191"/>
                    <a:pt x="979" y="358"/>
                    <a:pt x="1" y="549"/>
                  </a:cubicBezTo>
                  <a:lnTo>
                    <a:pt x="116558" y="117106"/>
                  </a:lnTo>
                  <a:cubicBezTo>
                    <a:pt x="116748" y="116104"/>
                    <a:pt x="116939" y="115055"/>
                    <a:pt x="117058" y="114053"/>
                  </a:cubicBezTo>
                  <a:lnTo>
                    <a:pt x="3006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3"/>
            <p:cNvSpPr/>
            <p:nvPr/>
          </p:nvSpPr>
          <p:spPr>
            <a:xfrm>
              <a:off x="3118025" y="433675"/>
              <a:ext cx="3123825" cy="3123250"/>
            </a:xfrm>
            <a:custGeom>
              <a:avLst/>
              <a:gdLst/>
              <a:ahLst/>
              <a:cxnLst/>
              <a:rect l="l" t="t" r="r" b="b"/>
              <a:pathLst>
                <a:path w="124953" h="124930" extrusionOk="0">
                  <a:moveTo>
                    <a:pt x="2815" y="1"/>
                  </a:moveTo>
                  <a:cubicBezTo>
                    <a:pt x="1861" y="239"/>
                    <a:pt x="930" y="526"/>
                    <a:pt x="0" y="788"/>
                  </a:cubicBezTo>
                  <a:lnTo>
                    <a:pt x="124141" y="124930"/>
                  </a:lnTo>
                  <a:cubicBezTo>
                    <a:pt x="124427" y="124023"/>
                    <a:pt x="124690" y="123093"/>
                    <a:pt x="124952" y="122163"/>
                  </a:cubicBezTo>
                  <a:lnTo>
                    <a:pt x="2815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3"/>
            <p:cNvSpPr/>
            <p:nvPr/>
          </p:nvSpPr>
          <p:spPr>
            <a:xfrm>
              <a:off x="2887275" y="510600"/>
              <a:ext cx="3277050" cy="3277675"/>
            </a:xfrm>
            <a:custGeom>
              <a:avLst/>
              <a:gdLst/>
              <a:ahLst/>
              <a:cxnLst/>
              <a:rect l="l" t="t" r="r" b="b"/>
              <a:pathLst>
                <a:path w="131082" h="131107" extrusionOk="0">
                  <a:moveTo>
                    <a:pt x="2552" y="1"/>
                  </a:moveTo>
                  <a:cubicBezTo>
                    <a:pt x="2242" y="120"/>
                    <a:pt x="1980" y="215"/>
                    <a:pt x="1670" y="358"/>
                  </a:cubicBezTo>
                  <a:cubicBezTo>
                    <a:pt x="1097" y="573"/>
                    <a:pt x="549" y="812"/>
                    <a:pt x="0" y="1026"/>
                  </a:cubicBezTo>
                  <a:lnTo>
                    <a:pt x="130080" y="131107"/>
                  </a:lnTo>
                  <a:cubicBezTo>
                    <a:pt x="130461" y="130248"/>
                    <a:pt x="130795" y="129389"/>
                    <a:pt x="131082" y="128531"/>
                  </a:cubicBezTo>
                  <a:lnTo>
                    <a:pt x="2552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3"/>
            <p:cNvSpPr/>
            <p:nvPr/>
          </p:nvSpPr>
          <p:spPr>
            <a:xfrm>
              <a:off x="2673800" y="606600"/>
              <a:ext cx="3395125" cy="3395125"/>
            </a:xfrm>
            <a:custGeom>
              <a:avLst/>
              <a:gdLst/>
              <a:ahLst/>
              <a:cxnLst/>
              <a:rect l="l" t="t" r="r" b="b"/>
              <a:pathLst>
                <a:path w="135805" h="135805" extrusionOk="0">
                  <a:moveTo>
                    <a:pt x="2362" y="1"/>
                  </a:moveTo>
                  <a:cubicBezTo>
                    <a:pt x="1551" y="358"/>
                    <a:pt x="764" y="764"/>
                    <a:pt x="1" y="1217"/>
                  </a:cubicBezTo>
                  <a:lnTo>
                    <a:pt x="134612" y="135805"/>
                  </a:lnTo>
                  <a:cubicBezTo>
                    <a:pt x="135041" y="135018"/>
                    <a:pt x="135447" y="134255"/>
                    <a:pt x="135805" y="133444"/>
                  </a:cubicBezTo>
                  <a:lnTo>
                    <a:pt x="2362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3"/>
            <p:cNvSpPr/>
            <p:nvPr/>
          </p:nvSpPr>
          <p:spPr>
            <a:xfrm>
              <a:off x="2475850" y="718100"/>
              <a:ext cx="3482175" cy="3481600"/>
            </a:xfrm>
            <a:custGeom>
              <a:avLst/>
              <a:gdLst/>
              <a:ahLst/>
              <a:cxnLst/>
              <a:rect l="l" t="t" r="r" b="b"/>
              <a:pathLst>
                <a:path w="139287" h="139264" extrusionOk="0">
                  <a:moveTo>
                    <a:pt x="2195" y="1"/>
                  </a:moveTo>
                  <a:cubicBezTo>
                    <a:pt x="1455" y="430"/>
                    <a:pt x="740" y="859"/>
                    <a:pt x="0" y="1384"/>
                  </a:cubicBezTo>
                  <a:lnTo>
                    <a:pt x="137879" y="139263"/>
                  </a:lnTo>
                  <a:cubicBezTo>
                    <a:pt x="138380" y="138572"/>
                    <a:pt x="138833" y="137832"/>
                    <a:pt x="139286" y="137069"/>
                  </a:cubicBezTo>
                  <a:lnTo>
                    <a:pt x="2195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3"/>
            <p:cNvSpPr/>
            <p:nvPr/>
          </p:nvSpPr>
          <p:spPr>
            <a:xfrm>
              <a:off x="2292800" y="843925"/>
              <a:ext cx="3538225" cy="3538825"/>
            </a:xfrm>
            <a:custGeom>
              <a:avLst/>
              <a:gdLst/>
              <a:ahLst/>
              <a:cxnLst/>
              <a:rect l="l" t="t" r="r" b="b"/>
              <a:pathLst>
                <a:path w="141529" h="141553" extrusionOk="0">
                  <a:moveTo>
                    <a:pt x="2004" y="0"/>
                  </a:moveTo>
                  <a:cubicBezTo>
                    <a:pt x="1312" y="549"/>
                    <a:pt x="668" y="1049"/>
                    <a:pt x="0" y="1574"/>
                  </a:cubicBezTo>
                  <a:lnTo>
                    <a:pt x="139978" y="141552"/>
                  </a:lnTo>
                  <a:cubicBezTo>
                    <a:pt x="140503" y="140861"/>
                    <a:pt x="141004" y="140193"/>
                    <a:pt x="141528" y="139525"/>
                  </a:cubicBezTo>
                  <a:lnTo>
                    <a:pt x="2004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3"/>
            <p:cNvSpPr/>
            <p:nvPr/>
          </p:nvSpPr>
          <p:spPr>
            <a:xfrm>
              <a:off x="2124050" y="985825"/>
              <a:ext cx="3565650" cy="3565075"/>
            </a:xfrm>
            <a:custGeom>
              <a:avLst/>
              <a:gdLst/>
              <a:ahLst/>
              <a:cxnLst/>
              <a:rect l="l" t="t" r="r" b="b"/>
              <a:pathLst>
                <a:path w="142626" h="142603" extrusionOk="0">
                  <a:moveTo>
                    <a:pt x="1885" y="0"/>
                  </a:moveTo>
                  <a:cubicBezTo>
                    <a:pt x="1241" y="549"/>
                    <a:pt x="621" y="1145"/>
                    <a:pt x="1" y="1718"/>
                  </a:cubicBezTo>
                  <a:lnTo>
                    <a:pt x="140885" y="142602"/>
                  </a:lnTo>
                  <a:cubicBezTo>
                    <a:pt x="141481" y="141982"/>
                    <a:pt x="142077" y="141386"/>
                    <a:pt x="142626" y="140742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3"/>
            <p:cNvSpPr/>
            <p:nvPr/>
          </p:nvSpPr>
          <p:spPr>
            <a:xfrm>
              <a:off x="1970825" y="1141450"/>
              <a:ext cx="3563250" cy="3563875"/>
            </a:xfrm>
            <a:custGeom>
              <a:avLst/>
              <a:gdLst/>
              <a:ahLst/>
              <a:cxnLst/>
              <a:rect l="l" t="t" r="r" b="b"/>
              <a:pathLst>
                <a:path w="142530" h="142555" extrusionOk="0">
                  <a:moveTo>
                    <a:pt x="1693" y="0"/>
                  </a:moveTo>
                  <a:cubicBezTo>
                    <a:pt x="1097" y="621"/>
                    <a:pt x="525" y="1264"/>
                    <a:pt x="0" y="1885"/>
                  </a:cubicBezTo>
                  <a:lnTo>
                    <a:pt x="140669" y="142555"/>
                  </a:lnTo>
                  <a:cubicBezTo>
                    <a:pt x="141290" y="141982"/>
                    <a:pt x="141934" y="141434"/>
                    <a:pt x="142530" y="140837"/>
                  </a:cubicBezTo>
                  <a:lnTo>
                    <a:pt x="1693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3"/>
            <p:cNvSpPr/>
            <p:nvPr/>
          </p:nvSpPr>
          <p:spPr>
            <a:xfrm>
              <a:off x="1830100" y="1311375"/>
              <a:ext cx="3534050" cy="3534075"/>
            </a:xfrm>
            <a:custGeom>
              <a:avLst/>
              <a:gdLst/>
              <a:ahLst/>
              <a:cxnLst/>
              <a:rect l="l" t="t" r="r" b="b"/>
              <a:pathLst>
                <a:path w="141362" h="141363" extrusionOk="0">
                  <a:moveTo>
                    <a:pt x="1551" y="1"/>
                  </a:moveTo>
                  <a:cubicBezTo>
                    <a:pt x="1026" y="692"/>
                    <a:pt x="525" y="1336"/>
                    <a:pt x="0" y="2028"/>
                  </a:cubicBezTo>
                  <a:lnTo>
                    <a:pt x="139334" y="141362"/>
                  </a:lnTo>
                  <a:cubicBezTo>
                    <a:pt x="140026" y="140838"/>
                    <a:pt x="140717" y="140337"/>
                    <a:pt x="141361" y="139812"/>
                  </a:cubicBezTo>
                  <a:lnTo>
                    <a:pt x="1551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3"/>
            <p:cNvSpPr/>
            <p:nvPr/>
          </p:nvSpPr>
          <p:spPr>
            <a:xfrm>
              <a:off x="1704875" y="1495025"/>
              <a:ext cx="3476225" cy="3475050"/>
            </a:xfrm>
            <a:custGeom>
              <a:avLst/>
              <a:gdLst/>
              <a:ahLst/>
              <a:cxnLst/>
              <a:rect l="l" t="t" r="r" b="b"/>
              <a:pathLst>
                <a:path w="139049" h="139002" extrusionOk="0">
                  <a:moveTo>
                    <a:pt x="1384" y="1"/>
                  </a:moveTo>
                  <a:cubicBezTo>
                    <a:pt x="907" y="740"/>
                    <a:pt x="454" y="1479"/>
                    <a:pt x="1" y="2219"/>
                  </a:cubicBezTo>
                  <a:lnTo>
                    <a:pt x="136783" y="139001"/>
                  </a:lnTo>
                  <a:cubicBezTo>
                    <a:pt x="137546" y="138572"/>
                    <a:pt x="138309" y="138119"/>
                    <a:pt x="139048" y="137666"/>
                  </a:cubicBezTo>
                  <a:lnTo>
                    <a:pt x="1384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3"/>
            <p:cNvSpPr/>
            <p:nvPr/>
          </p:nvSpPr>
          <p:spPr>
            <a:xfrm>
              <a:off x="1594575" y="1694175"/>
              <a:ext cx="3386775" cy="3386800"/>
            </a:xfrm>
            <a:custGeom>
              <a:avLst/>
              <a:gdLst/>
              <a:ahLst/>
              <a:cxnLst/>
              <a:rect l="l" t="t" r="r" b="b"/>
              <a:pathLst>
                <a:path w="135471" h="135472" extrusionOk="0">
                  <a:moveTo>
                    <a:pt x="1193" y="1"/>
                  </a:moveTo>
                  <a:cubicBezTo>
                    <a:pt x="764" y="788"/>
                    <a:pt x="382" y="1575"/>
                    <a:pt x="1" y="2386"/>
                  </a:cubicBezTo>
                  <a:lnTo>
                    <a:pt x="133085" y="135471"/>
                  </a:lnTo>
                  <a:cubicBezTo>
                    <a:pt x="133896" y="135090"/>
                    <a:pt x="134683" y="134684"/>
                    <a:pt x="135471" y="134255"/>
                  </a:cubicBezTo>
                  <a:lnTo>
                    <a:pt x="1193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3"/>
            <p:cNvSpPr/>
            <p:nvPr/>
          </p:nvSpPr>
          <p:spPr>
            <a:xfrm>
              <a:off x="1500975" y="1909425"/>
              <a:ext cx="3264525" cy="3265150"/>
            </a:xfrm>
            <a:custGeom>
              <a:avLst/>
              <a:gdLst/>
              <a:ahLst/>
              <a:cxnLst/>
              <a:rect l="l" t="t" r="r" b="b"/>
              <a:pathLst>
                <a:path w="130581" h="130606" extrusionOk="0">
                  <a:moveTo>
                    <a:pt x="978" y="1"/>
                  </a:moveTo>
                  <a:cubicBezTo>
                    <a:pt x="644" y="859"/>
                    <a:pt x="310" y="1718"/>
                    <a:pt x="0" y="2577"/>
                  </a:cubicBezTo>
                  <a:lnTo>
                    <a:pt x="128029" y="130606"/>
                  </a:lnTo>
                  <a:cubicBezTo>
                    <a:pt x="128625" y="130367"/>
                    <a:pt x="129174" y="130177"/>
                    <a:pt x="129746" y="129938"/>
                  </a:cubicBezTo>
                  <a:cubicBezTo>
                    <a:pt x="130032" y="129843"/>
                    <a:pt x="130318" y="129723"/>
                    <a:pt x="130581" y="129604"/>
                  </a:cubicBezTo>
                  <a:lnTo>
                    <a:pt x="978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3"/>
            <p:cNvSpPr/>
            <p:nvPr/>
          </p:nvSpPr>
          <p:spPr>
            <a:xfrm>
              <a:off x="1425825" y="2142575"/>
              <a:ext cx="3107150" cy="3107125"/>
            </a:xfrm>
            <a:custGeom>
              <a:avLst/>
              <a:gdLst/>
              <a:ahLst/>
              <a:cxnLst/>
              <a:rect l="l" t="t" r="r" b="b"/>
              <a:pathLst>
                <a:path w="124286" h="124285" extrusionOk="0">
                  <a:moveTo>
                    <a:pt x="788" y="0"/>
                  </a:moveTo>
                  <a:cubicBezTo>
                    <a:pt x="478" y="930"/>
                    <a:pt x="239" y="1861"/>
                    <a:pt x="1" y="2791"/>
                  </a:cubicBezTo>
                  <a:lnTo>
                    <a:pt x="121495" y="124285"/>
                  </a:lnTo>
                  <a:cubicBezTo>
                    <a:pt x="122425" y="124023"/>
                    <a:pt x="123355" y="123784"/>
                    <a:pt x="124285" y="123498"/>
                  </a:cubicBezTo>
                  <a:lnTo>
                    <a:pt x="788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3"/>
            <p:cNvSpPr/>
            <p:nvPr/>
          </p:nvSpPr>
          <p:spPr>
            <a:xfrm>
              <a:off x="1372175" y="2395975"/>
              <a:ext cx="2906775" cy="2906800"/>
            </a:xfrm>
            <a:custGeom>
              <a:avLst/>
              <a:gdLst/>
              <a:ahLst/>
              <a:cxnLst/>
              <a:rect l="l" t="t" r="r" b="b"/>
              <a:pathLst>
                <a:path w="116271" h="116272" extrusionOk="0">
                  <a:moveTo>
                    <a:pt x="501" y="1"/>
                  </a:moveTo>
                  <a:cubicBezTo>
                    <a:pt x="334" y="1002"/>
                    <a:pt x="143" y="2052"/>
                    <a:pt x="0" y="3054"/>
                  </a:cubicBezTo>
                  <a:lnTo>
                    <a:pt x="113218" y="116272"/>
                  </a:lnTo>
                  <a:cubicBezTo>
                    <a:pt x="114220" y="116129"/>
                    <a:pt x="115269" y="115962"/>
                    <a:pt x="116271" y="115771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3"/>
            <p:cNvSpPr/>
            <p:nvPr/>
          </p:nvSpPr>
          <p:spPr>
            <a:xfrm>
              <a:off x="1347125" y="2675025"/>
              <a:ext cx="2653375" cy="2654000"/>
            </a:xfrm>
            <a:custGeom>
              <a:avLst/>
              <a:gdLst/>
              <a:ahLst/>
              <a:cxnLst/>
              <a:rect l="l" t="t" r="r" b="b"/>
              <a:pathLst>
                <a:path w="106135" h="106160" extrusionOk="0">
                  <a:moveTo>
                    <a:pt x="144" y="1"/>
                  </a:moveTo>
                  <a:cubicBezTo>
                    <a:pt x="72" y="1146"/>
                    <a:pt x="1" y="2290"/>
                    <a:pt x="1" y="3459"/>
                  </a:cubicBezTo>
                  <a:lnTo>
                    <a:pt x="102676" y="106159"/>
                  </a:lnTo>
                  <a:cubicBezTo>
                    <a:pt x="103821" y="106111"/>
                    <a:pt x="104966" y="106064"/>
                    <a:pt x="106135" y="105992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3"/>
            <p:cNvSpPr/>
            <p:nvPr/>
          </p:nvSpPr>
          <p:spPr>
            <a:xfrm>
              <a:off x="1349525" y="2987475"/>
              <a:ext cx="2337350" cy="2337375"/>
            </a:xfrm>
            <a:custGeom>
              <a:avLst/>
              <a:gdLst/>
              <a:ahLst/>
              <a:cxnLst/>
              <a:rect l="l" t="t" r="r" b="b"/>
              <a:pathLst>
                <a:path w="93494" h="93495" extrusionOk="0">
                  <a:moveTo>
                    <a:pt x="0" y="0"/>
                  </a:moveTo>
                  <a:lnTo>
                    <a:pt x="0" y="0"/>
                  </a:lnTo>
                  <a:cubicBezTo>
                    <a:pt x="72" y="1288"/>
                    <a:pt x="167" y="2600"/>
                    <a:pt x="334" y="3912"/>
                  </a:cubicBezTo>
                  <a:lnTo>
                    <a:pt x="89606" y="93184"/>
                  </a:lnTo>
                  <a:cubicBezTo>
                    <a:pt x="90894" y="93327"/>
                    <a:pt x="92182" y="93446"/>
                    <a:pt x="93493" y="9349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3"/>
            <p:cNvSpPr/>
            <p:nvPr/>
          </p:nvSpPr>
          <p:spPr>
            <a:xfrm>
              <a:off x="1398400" y="3351200"/>
              <a:ext cx="1924750" cy="1924750"/>
            </a:xfrm>
            <a:custGeom>
              <a:avLst/>
              <a:gdLst/>
              <a:ahLst/>
              <a:cxnLst/>
              <a:rect l="l" t="t" r="r" b="b"/>
              <a:pathLst>
                <a:path w="76990" h="76990" extrusionOk="0">
                  <a:moveTo>
                    <a:pt x="1" y="0"/>
                  </a:moveTo>
                  <a:lnTo>
                    <a:pt x="1" y="0"/>
                  </a:lnTo>
                  <a:cubicBezTo>
                    <a:pt x="335" y="1550"/>
                    <a:pt x="716" y="3125"/>
                    <a:pt x="1122" y="4675"/>
                  </a:cubicBezTo>
                  <a:lnTo>
                    <a:pt x="72339" y="75892"/>
                  </a:lnTo>
                  <a:cubicBezTo>
                    <a:pt x="73889" y="76298"/>
                    <a:pt x="75439" y="76679"/>
                    <a:pt x="76990" y="7698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3"/>
            <p:cNvSpPr/>
            <p:nvPr/>
          </p:nvSpPr>
          <p:spPr>
            <a:xfrm>
              <a:off x="1543300" y="3809125"/>
              <a:ext cx="1323125" cy="1323125"/>
            </a:xfrm>
            <a:custGeom>
              <a:avLst/>
              <a:gdLst/>
              <a:ahLst/>
              <a:cxnLst/>
              <a:rect l="l" t="t" r="r" b="b"/>
              <a:pathLst>
                <a:path w="52925" h="52925" extrusionOk="0">
                  <a:moveTo>
                    <a:pt x="0" y="0"/>
                  </a:moveTo>
                  <a:lnTo>
                    <a:pt x="0" y="0"/>
                  </a:lnTo>
                  <a:cubicBezTo>
                    <a:pt x="954" y="2314"/>
                    <a:pt x="2004" y="4556"/>
                    <a:pt x="3173" y="6750"/>
                  </a:cubicBezTo>
                  <a:lnTo>
                    <a:pt x="46222" y="49824"/>
                  </a:lnTo>
                  <a:cubicBezTo>
                    <a:pt x="48417" y="50945"/>
                    <a:pt x="50635" y="51994"/>
                    <a:pt x="52924" y="529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6" name="Google Shape;726;p33"/>
          <p:cNvGrpSpPr/>
          <p:nvPr/>
        </p:nvGrpSpPr>
        <p:grpSpPr>
          <a:xfrm>
            <a:off x="-40261" y="-268502"/>
            <a:ext cx="760263" cy="760446"/>
            <a:chOff x="1347125" y="349025"/>
            <a:chExt cx="4978800" cy="4980000"/>
          </a:xfrm>
        </p:grpSpPr>
        <p:sp>
          <p:nvSpPr>
            <p:cNvPr id="727" name="Google Shape;727;p33"/>
            <p:cNvSpPr/>
            <p:nvPr/>
          </p:nvSpPr>
          <p:spPr>
            <a:xfrm>
              <a:off x="4756525" y="523725"/>
              <a:ext cx="1394100" cy="1393475"/>
            </a:xfrm>
            <a:custGeom>
              <a:avLst/>
              <a:gdLst/>
              <a:ahLst/>
              <a:cxnLst/>
              <a:rect l="l" t="t" r="r" b="b"/>
              <a:pathLst>
                <a:path w="55764" h="55739" extrusionOk="0">
                  <a:moveTo>
                    <a:pt x="1" y="0"/>
                  </a:moveTo>
                  <a:lnTo>
                    <a:pt x="55763" y="55739"/>
                  </a:lnTo>
                  <a:cubicBezTo>
                    <a:pt x="54928" y="53568"/>
                    <a:pt x="53998" y="51446"/>
                    <a:pt x="52973" y="49371"/>
                  </a:cubicBezTo>
                  <a:lnTo>
                    <a:pt x="6417" y="2815"/>
                  </a:lnTo>
                  <a:cubicBezTo>
                    <a:pt x="4318" y="1789"/>
                    <a:pt x="2195" y="859"/>
                    <a:pt x="1" y="0"/>
                  </a:cubicBezTo>
                  <a:close/>
                </a:path>
              </a:pathLst>
            </a:custGeom>
            <a:solidFill>
              <a:srgbClr val="F0F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3"/>
            <p:cNvSpPr/>
            <p:nvPr/>
          </p:nvSpPr>
          <p:spPr>
            <a:xfrm>
              <a:off x="4312325" y="393150"/>
              <a:ext cx="1968875" cy="1968875"/>
            </a:xfrm>
            <a:custGeom>
              <a:avLst/>
              <a:gdLst/>
              <a:ahLst/>
              <a:cxnLst/>
              <a:rect l="l" t="t" r="r" b="b"/>
              <a:pathLst>
                <a:path w="78755" h="78755" extrusionOk="0">
                  <a:moveTo>
                    <a:pt x="0" y="0"/>
                  </a:moveTo>
                  <a:lnTo>
                    <a:pt x="78754" y="78754"/>
                  </a:lnTo>
                  <a:cubicBezTo>
                    <a:pt x="78492" y="77204"/>
                    <a:pt x="78158" y="75654"/>
                    <a:pt x="77753" y="74151"/>
                  </a:cubicBezTo>
                  <a:lnTo>
                    <a:pt x="4627" y="1026"/>
                  </a:lnTo>
                  <a:cubicBezTo>
                    <a:pt x="3125" y="620"/>
                    <a:pt x="1551" y="286"/>
                    <a:pt x="0" y="0"/>
                  </a:cubicBezTo>
                  <a:close/>
                </a:path>
              </a:pathLst>
            </a:custGeom>
            <a:solidFill>
              <a:srgbClr val="F0F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3"/>
            <p:cNvSpPr/>
            <p:nvPr/>
          </p:nvSpPr>
          <p:spPr>
            <a:xfrm>
              <a:off x="3955175" y="350200"/>
              <a:ext cx="2370750" cy="2370175"/>
            </a:xfrm>
            <a:custGeom>
              <a:avLst/>
              <a:gdLst/>
              <a:ahLst/>
              <a:cxnLst/>
              <a:rect l="l" t="t" r="r" b="b"/>
              <a:pathLst>
                <a:path w="94830" h="94807" extrusionOk="0">
                  <a:moveTo>
                    <a:pt x="0" y="1"/>
                  </a:moveTo>
                  <a:lnTo>
                    <a:pt x="94829" y="94806"/>
                  </a:lnTo>
                  <a:lnTo>
                    <a:pt x="94829" y="94806"/>
                  </a:lnTo>
                  <a:cubicBezTo>
                    <a:pt x="94734" y="93542"/>
                    <a:pt x="94662" y="92254"/>
                    <a:pt x="94567" y="90966"/>
                  </a:cubicBezTo>
                  <a:lnTo>
                    <a:pt x="3840" y="239"/>
                  </a:lnTo>
                  <a:cubicBezTo>
                    <a:pt x="2576" y="120"/>
                    <a:pt x="1288" y="49"/>
                    <a:pt x="0" y="1"/>
                  </a:cubicBezTo>
                  <a:close/>
                </a:path>
              </a:pathLst>
            </a:custGeom>
            <a:solidFill>
              <a:srgbClr val="F0F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3"/>
            <p:cNvSpPr/>
            <p:nvPr/>
          </p:nvSpPr>
          <p:spPr>
            <a:xfrm>
              <a:off x="3646300" y="349025"/>
              <a:ext cx="2679625" cy="2679625"/>
            </a:xfrm>
            <a:custGeom>
              <a:avLst/>
              <a:gdLst/>
              <a:ahLst/>
              <a:cxnLst/>
              <a:rect l="l" t="t" r="r" b="b"/>
              <a:pathLst>
                <a:path w="107185" h="107185" extrusionOk="0">
                  <a:moveTo>
                    <a:pt x="3387" y="0"/>
                  </a:moveTo>
                  <a:cubicBezTo>
                    <a:pt x="2266" y="48"/>
                    <a:pt x="1145" y="119"/>
                    <a:pt x="1" y="215"/>
                  </a:cubicBezTo>
                  <a:lnTo>
                    <a:pt x="106969" y="107184"/>
                  </a:lnTo>
                  <a:cubicBezTo>
                    <a:pt x="107065" y="106063"/>
                    <a:pt x="107160" y="104942"/>
                    <a:pt x="107184" y="103797"/>
                  </a:cubicBezTo>
                  <a:lnTo>
                    <a:pt x="3387" y="0"/>
                  </a:lnTo>
                  <a:close/>
                </a:path>
              </a:pathLst>
            </a:custGeom>
            <a:solidFill>
              <a:srgbClr val="F0F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3"/>
            <p:cNvSpPr/>
            <p:nvPr/>
          </p:nvSpPr>
          <p:spPr>
            <a:xfrm>
              <a:off x="3370225" y="377650"/>
              <a:ext cx="2926475" cy="2927650"/>
            </a:xfrm>
            <a:custGeom>
              <a:avLst/>
              <a:gdLst/>
              <a:ahLst/>
              <a:cxnLst/>
              <a:rect l="l" t="t" r="r" b="b"/>
              <a:pathLst>
                <a:path w="117059" h="117106" extrusionOk="0">
                  <a:moveTo>
                    <a:pt x="3006" y="0"/>
                  </a:moveTo>
                  <a:cubicBezTo>
                    <a:pt x="1980" y="191"/>
                    <a:pt x="979" y="358"/>
                    <a:pt x="1" y="549"/>
                  </a:cubicBezTo>
                  <a:lnTo>
                    <a:pt x="116558" y="117106"/>
                  </a:lnTo>
                  <a:cubicBezTo>
                    <a:pt x="116748" y="116104"/>
                    <a:pt x="116939" y="115055"/>
                    <a:pt x="117058" y="114053"/>
                  </a:cubicBezTo>
                  <a:lnTo>
                    <a:pt x="3006" y="0"/>
                  </a:lnTo>
                  <a:close/>
                </a:path>
              </a:pathLst>
            </a:custGeom>
            <a:solidFill>
              <a:srgbClr val="F0F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3"/>
            <p:cNvSpPr/>
            <p:nvPr/>
          </p:nvSpPr>
          <p:spPr>
            <a:xfrm>
              <a:off x="3118025" y="433675"/>
              <a:ext cx="3123825" cy="3123250"/>
            </a:xfrm>
            <a:custGeom>
              <a:avLst/>
              <a:gdLst/>
              <a:ahLst/>
              <a:cxnLst/>
              <a:rect l="l" t="t" r="r" b="b"/>
              <a:pathLst>
                <a:path w="124953" h="124930" extrusionOk="0">
                  <a:moveTo>
                    <a:pt x="2815" y="1"/>
                  </a:moveTo>
                  <a:cubicBezTo>
                    <a:pt x="1861" y="239"/>
                    <a:pt x="930" y="526"/>
                    <a:pt x="0" y="788"/>
                  </a:cubicBezTo>
                  <a:lnTo>
                    <a:pt x="124141" y="124930"/>
                  </a:lnTo>
                  <a:cubicBezTo>
                    <a:pt x="124427" y="124023"/>
                    <a:pt x="124690" y="123093"/>
                    <a:pt x="124952" y="122163"/>
                  </a:cubicBezTo>
                  <a:lnTo>
                    <a:pt x="2815" y="1"/>
                  </a:lnTo>
                  <a:close/>
                </a:path>
              </a:pathLst>
            </a:custGeom>
            <a:solidFill>
              <a:srgbClr val="F0F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3"/>
            <p:cNvSpPr/>
            <p:nvPr/>
          </p:nvSpPr>
          <p:spPr>
            <a:xfrm>
              <a:off x="2887275" y="510600"/>
              <a:ext cx="3277050" cy="3277675"/>
            </a:xfrm>
            <a:custGeom>
              <a:avLst/>
              <a:gdLst/>
              <a:ahLst/>
              <a:cxnLst/>
              <a:rect l="l" t="t" r="r" b="b"/>
              <a:pathLst>
                <a:path w="131082" h="131107" extrusionOk="0">
                  <a:moveTo>
                    <a:pt x="2552" y="1"/>
                  </a:moveTo>
                  <a:cubicBezTo>
                    <a:pt x="2242" y="120"/>
                    <a:pt x="1980" y="215"/>
                    <a:pt x="1670" y="358"/>
                  </a:cubicBezTo>
                  <a:cubicBezTo>
                    <a:pt x="1097" y="573"/>
                    <a:pt x="549" y="812"/>
                    <a:pt x="0" y="1026"/>
                  </a:cubicBezTo>
                  <a:lnTo>
                    <a:pt x="130080" y="131107"/>
                  </a:lnTo>
                  <a:cubicBezTo>
                    <a:pt x="130461" y="130248"/>
                    <a:pt x="130795" y="129389"/>
                    <a:pt x="131082" y="128531"/>
                  </a:cubicBezTo>
                  <a:lnTo>
                    <a:pt x="2552" y="1"/>
                  </a:lnTo>
                  <a:close/>
                </a:path>
              </a:pathLst>
            </a:custGeom>
            <a:solidFill>
              <a:srgbClr val="F0F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3"/>
            <p:cNvSpPr/>
            <p:nvPr/>
          </p:nvSpPr>
          <p:spPr>
            <a:xfrm>
              <a:off x="2673800" y="606600"/>
              <a:ext cx="3395125" cy="3395125"/>
            </a:xfrm>
            <a:custGeom>
              <a:avLst/>
              <a:gdLst/>
              <a:ahLst/>
              <a:cxnLst/>
              <a:rect l="l" t="t" r="r" b="b"/>
              <a:pathLst>
                <a:path w="135805" h="135805" extrusionOk="0">
                  <a:moveTo>
                    <a:pt x="2362" y="1"/>
                  </a:moveTo>
                  <a:cubicBezTo>
                    <a:pt x="1551" y="358"/>
                    <a:pt x="764" y="764"/>
                    <a:pt x="1" y="1217"/>
                  </a:cubicBezTo>
                  <a:lnTo>
                    <a:pt x="134612" y="135805"/>
                  </a:lnTo>
                  <a:cubicBezTo>
                    <a:pt x="135041" y="135018"/>
                    <a:pt x="135447" y="134255"/>
                    <a:pt x="135805" y="133444"/>
                  </a:cubicBezTo>
                  <a:lnTo>
                    <a:pt x="2362" y="1"/>
                  </a:lnTo>
                  <a:close/>
                </a:path>
              </a:pathLst>
            </a:custGeom>
            <a:solidFill>
              <a:srgbClr val="F0F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3"/>
            <p:cNvSpPr/>
            <p:nvPr/>
          </p:nvSpPr>
          <p:spPr>
            <a:xfrm>
              <a:off x="2475850" y="718100"/>
              <a:ext cx="3482175" cy="3481600"/>
            </a:xfrm>
            <a:custGeom>
              <a:avLst/>
              <a:gdLst/>
              <a:ahLst/>
              <a:cxnLst/>
              <a:rect l="l" t="t" r="r" b="b"/>
              <a:pathLst>
                <a:path w="139287" h="139264" extrusionOk="0">
                  <a:moveTo>
                    <a:pt x="2195" y="1"/>
                  </a:moveTo>
                  <a:cubicBezTo>
                    <a:pt x="1455" y="430"/>
                    <a:pt x="740" y="859"/>
                    <a:pt x="0" y="1384"/>
                  </a:cubicBezTo>
                  <a:lnTo>
                    <a:pt x="137879" y="139263"/>
                  </a:lnTo>
                  <a:cubicBezTo>
                    <a:pt x="138380" y="138572"/>
                    <a:pt x="138833" y="137832"/>
                    <a:pt x="139286" y="137069"/>
                  </a:cubicBezTo>
                  <a:lnTo>
                    <a:pt x="2195" y="1"/>
                  </a:lnTo>
                  <a:close/>
                </a:path>
              </a:pathLst>
            </a:custGeom>
            <a:solidFill>
              <a:srgbClr val="F0F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3"/>
            <p:cNvSpPr/>
            <p:nvPr/>
          </p:nvSpPr>
          <p:spPr>
            <a:xfrm>
              <a:off x="2292800" y="843925"/>
              <a:ext cx="3538225" cy="3538825"/>
            </a:xfrm>
            <a:custGeom>
              <a:avLst/>
              <a:gdLst/>
              <a:ahLst/>
              <a:cxnLst/>
              <a:rect l="l" t="t" r="r" b="b"/>
              <a:pathLst>
                <a:path w="141529" h="141553" extrusionOk="0">
                  <a:moveTo>
                    <a:pt x="2004" y="0"/>
                  </a:moveTo>
                  <a:cubicBezTo>
                    <a:pt x="1312" y="549"/>
                    <a:pt x="668" y="1049"/>
                    <a:pt x="0" y="1574"/>
                  </a:cubicBezTo>
                  <a:lnTo>
                    <a:pt x="139978" y="141552"/>
                  </a:lnTo>
                  <a:cubicBezTo>
                    <a:pt x="140503" y="140861"/>
                    <a:pt x="141004" y="140193"/>
                    <a:pt x="141528" y="139525"/>
                  </a:cubicBezTo>
                  <a:lnTo>
                    <a:pt x="2004" y="0"/>
                  </a:lnTo>
                  <a:close/>
                </a:path>
              </a:pathLst>
            </a:custGeom>
            <a:solidFill>
              <a:srgbClr val="F0F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3"/>
            <p:cNvSpPr/>
            <p:nvPr/>
          </p:nvSpPr>
          <p:spPr>
            <a:xfrm>
              <a:off x="2124050" y="985825"/>
              <a:ext cx="3565650" cy="3565075"/>
            </a:xfrm>
            <a:custGeom>
              <a:avLst/>
              <a:gdLst/>
              <a:ahLst/>
              <a:cxnLst/>
              <a:rect l="l" t="t" r="r" b="b"/>
              <a:pathLst>
                <a:path w="142626" h="142603" extrusionOk="0">
                  <a:moveTo>
                    <a:pt x="1885" y="0"/>
                  </a:moveTo>
                  <a:cubicBezTo>
                    <a:pt x="1241" y="549"/>
                    <a:pt x="621" y="1145"/>
                    <a:pt x="1" y="1718"/>
                  </a:cubicBezTo>
                  <a:lnTo>
                    <a:pt x="140885" y="142602"/>
                  </a:lnTo>
                  <a:cubicBezTo>
                    <a:pt x="141481" y="141982"/>
                    <a:pt x="142077" y="141386"/>
                    <a:pt x="142626" y="140742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F0F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3"/>
            <p:cNvSpPr/>
            <p:nvPr/>
          </p:nvSpPr>
          <p:spPr>
            <a:xfrm>
              <a:off x="1970825" y="1141450"/>
              <a:ext cx="3563250" cy="3563875"/>
            </a:xfrm>
            <a:custGeom>
              <a:avLst/>
              <a:gdLst/>
              <a:ahLst/>
              <a:cxnLst/>
              <a:rect l="l" t="t" r="r" b="b"/>
              <a:pathLst>
                <a:path w="142530" h="142555" extrusionOk="0">
                  <a:moveTo>
                    <a:pt x="1693" y="0"/>
                  </a:moveTo>
                  <a:cubicBezTo>
                    <a:pt x="1097" y="621"/>
                    <a:pt x="525" y="1264"/>
                    <a:pt x="0" y="1885"/>
                  </a:cubicBezTo>
                  <a:lnTo>
                    <a:pt x="140669" y="142555"/>
                  </a:lnTo>
                  <a:cubicBezTo>
                    <a:pt x="141290" y="141982"/>
                    <a:pt x="141934" y="141434"/>
                    <a:pt x="142530" y="140837"/>
                  </a:cubicBezTo>
                  <a:lnTo>
                    <a:pt x="1693" y="0"/>
                  </a:lnTo>
                  <a:close/>
                </a:path>
              </a:pathLst>
            </a:custGeom>
            <a:solidFill>
              <a:srgbClr val="F0F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3"/>
            <p:cNvSpPr/>
            <p:nvPr/>
          </p:nvSpPr>
          <p:spPr>
            <a:xfrm>
              <a:off x="1830100" y="1311375"/>
              <a:ext cx="3534050" cy="3534075"/>
            </a:xfrm>
            <a:custGeom>
              <a:avLst/>
              <a:gdLst/>
              <a:ahLst/>
              <a:cxnLst/>
              <a:rect l="l" t="t" r="r" b="b"/>
              <a:pathLst>
                <a:path w="141362" h="141363" extrusionOk="0">
                  <a:moveTo>
                    <a:pt x="1551" y="1"/>
                  </a:moveTo>
                  <a:cubicBezTo>
                    <a:pt x="1026" y="692"/>
                    <a:pt x="525" y="1336"/>
                    <a:pt x="0" y="2028"/>
                  </a:cubicBezTo>
                  <a:lnTo>
                    <a:pt x="139334" y="141362"/>
                  </a:lnTo>
                  <a:cubicBezTo>
                    <a:pt x="140026" y="140838"/>
                    <a:pt x="140717" y="140337"/>
                    <a:pt x="141361" y="139812"/>
                  </a:cubicBezTo>
                  <a:lnTo>
                    <a:pt x="1551" y="1"/>
                  </a:lnTo>
                  <a:close/>
                </a:path>
              </a:pathLst>
            </a:custGeom>
            <a:solidFill>
              <a:srgbClr val="F0F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3"/>
            <p:cNvSpPr/>
            <p:nvPr/>
          </p:nvSpPr>
          <p:spPr>
            <a:xfrm>
              <a:off x="1704875" y="1495025"/>
              <a:ext cx="3476225" cy="3475050"/>
            </a:xfrm>
            <a:custGeom>
              <a:avLst/>
              <a:gdLst/>
              <a:ahLst/>
              <a:cxnLst/>
              <a:rect l="l" t="t" r="r" b="b"/>
              <a:pathLst>
                <a:path w="139049" h="139002" extrusionOk="0">
                  <a:moveTo>
                    <a:pt x="1384" y="1"/>
                  </a:moveTo>
                  <a:cubicBezTo>
                    <a:pt x="907" y="740"/>
                    <a:pt x="454" y="1479"/>
                    <a:pt x="1" y="2219"/>
                  </a:cubicBezTo>
                  <a:lnTo>
                    <a:pt x="136783" y="139001"/>
                  </a:lnTo>
                  <a:cubicBezTo>
                    <a:pt x="137546" y="138572"/>
                    <a:pt x="138309" y="138119"/>
                    <a:pt x="139048" y="137666"/>
                  </a:cubicBezTo>
                  <a:lnTo>
                    <a:pt x="1384" y="1"/>
                  </a:lnTo>
                  <a:close/>
                </a:path>
              </a:pathLst>
            </a:custGeom>
            <a:solidFill>
              <a:srgbClr val="F0F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3"/>
            <p:cNvSpPr/>
            <p:nvPr/>
          </p:nvSpPr>
          <p:spPr>
            <a:xfrm>
              <a:off x="1594575" y="1694175"/>
              <a:ext cx="3386775" cy="3386800"/>
            </a:xfrm>
            <a:custGeom>
              <a:avLst/>
              <a:gdLst/>
              <a:ahLst/>
              <a:cxnLst/>
              <a:rect l="l" t="t" r="r" b="b"/>
              <a:pathLst>
                <a:path w="135471" h="135472" extrusionOk="0">
                  <a:moveTo>
                    <a:pt x="1193" y="1"/>
                  </a:moveTo>
                  <a:cubicBezTo>
                    <a:pt x="764" y="788"/>
                    <a:pt x="382" y="1575"/>
                    <a:pt x="1" y="2386"/>
                  </a:cubicBezTo>
                  <a:lnTo>
                    <a:pt x="133085" y="135471"/>
                  </a:lnTo>
                  <a:cubicBezTo>
                    <a:pt x="133896" y="135090"/>
                    <a:pt x="134683" y="134684"/>
                    <a:pt x="135471" y="134255"/>
                  </a:cubicBezTo>
                  <a:lnTo>
                    <a:pt x="1193" y="1"/>
                  </a:lnTo>
                  <a:close/>
                </a:path>
              </a:pathLst>
            </a:custGeom>
            <a:solidFill>
              <a:srgbClr val="F0F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3"/>
            <p:cNvSpPr/>
            <p:nvPr/>
          </p:nvSpPr>
          <p:spPr>
            <a:xfrm>
              <a:off x="1500975" y="1909425"/>
              <a:ext cx="3264525" cy="3265150"/>
            </a:xfrm>
            <a:custGeom>
              <a:avLst/>
              <a:gdLst/>
              <a:ahLst/>
              <a:cxnLst/>
              <a:rect l="l" t="t" r="r" b="b"/>
              <a:pathLst>
                <a:path w="130581" h="130606" extrusionOk="0">
                  <a:moveTo>
                    <a:pt x="978" y="1"/>
                  </a:moveTo>
                  <a:cubicBezTo>
                    <a:pt x="644" y="859"/>
                    <a:pt x="310" y="1718"/>
                    <a:pt x="0" y="2577"/>
                  </a:cubicBezTo>
                  <a:lnTo>
                    <a:pt x="128029" y="130606"/>
                  </a:lnTo>
                  <a:cubicBezTo>
                    <a:pt x="128625" y="130367"/>
                    <a:pt x="129174" y="130177"/>
                    <a:pt x="129746" y="129938"/>
                  </a:cubicBezTo>
                  <a:cubicBezTo>
                    <a:pt x="130032" y="129843"/>
                    <a:pt x="130318" y="129723"/>
                    <a:pt x="130581" y="129604"/>
                  </a:cubicBezTo>
                  <a:lnTo>
                    <a:pt x="978" y="1"/>
                  </a:lnTo>
                  <a:close/>
                </a:path>
              </a:pathLst>
            </a:custGeom>
            <a:solidFill>
              <a:srgbClr val="F0F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3"/>
            <p:cNvSpPr/>
            <p:nvPr/>
          </p:nvSpPr>
          <p:spPr>
            <a:xfrm>
              <a:off x="1425825" y="2142575"/>
              <a:ext cx="3107150" cy="3107125"/>
            </a:xfrm>
            <a:custGeom>
              <a:avLst/>
              <a:gdLst/>
              <a:ahLst/>
              <a:cxnLst/>
              <a:rect l="l" t="t" r="r" b="b"/>
              <a:pathLst>
                <a:path w="124286" h="124285" extrusionOk="0">
                  <a:moveTo>
                    <a:pt x="788" y="0"/>
                  </a:moveTo>
                  <a:cubicBezTo>
                    <a:pt x="478" y="930"/>
                    <a:pt x="239" y="1861"/>
                    <a:pt x="1" y="2791"/>
                  </a:cubicBezTo>
                  <a:lnTo>
                    <a:pt x="121495" y="124285"/>
                  </a:lnTo>
                  <a:cubicBezTo>
                    <a:pt x="122425" y="124023"/>
                    <a:pt x="123355" y="123784"/>
                    <a:pt x="124285" y="123498"/>
                  </a:cubicBezTo>
                  <a:lnTo>
                    <a:pt x="788" y="0"/>
                  </a:lnTo>
                  <a:close/>
                </a:path>
              </a:pathLst>
            </a:custGeom>
            <a:solidFill>
              <a:srgbClr val="F0F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3"/>
            <p:cNvSpPr/>
            <p:nvPr/>
          </p:nvSpPr>
          <p:spPr>
            <a:xfrm>
              <a:off x="1372175" y="2395975"/>
              <a:ext cx="2906775" cy="2906800"/>
            </a:xfrm>
            <a:custGeom>
              <a:avLst/>
              <a:gdLst/>
              <a:ahLst/>
              <a:cxnLst/>
              <a:rect l="l" t="t" r="r" b="b"/>
              <a:pathLst>
                <a:path w="116271" h="116272" extrusionOk="0">
                  <a:moveTo>
                    <a:pt x="501" y="1"/>
                  </a:moveTo>
                  <a:cubicBezTo>
                    <a:pt x="334" y="1002"/>
                    <a:pt x="143" y="2052"/>
                    <a:pt x="0" y="3054"/>
                  </a:cubicBezTo>
                  <a:lnTo>
                    <a:pt x="113218" y="116272"/>
                  </a:lnTo>
                  <a:cubicBezTo>
                    <a:pt x="114220" y="116129"/>
                    <a:pt x="115269" y="115962"/>
                    <a:pt x="116271" y="115771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rgbClr val="F0F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3"/>
            <p:cNvSpPr/>
            <p:nvPr/>
          </p:nvSpPr>
          <p:spPr>
            <a:xfrm>
              <a:off x="1347125" y="2675025"/>
              <a:ext cx="2653375" cy="2654000"/>
            </a:xfrm>
            <a:custGeom>
              <a:avLst/>
              <a:gdLst/>
              <a:ahLst/>
              <a:cxnLst/>
              <a:rect l="l" t="t" r="r" b="b"/>
              <a:pathLst>
                <a:path w="106135" h="106160" extrusionOk="0">
                  <a:moveTo>
                    <a:pt x="144" y="1"/>
                  </a:moveTo>
                  <a:cubicBezTo>
                    <a:pt x="72" y="1146"/>
                    <a:pt x="1" y="2290"/>
                    <a:pt x="1" y="3459"/>
                  </a:cubicBezTo>
                  <a:lnTo>
                    <a:pt x="102676" y="106159"/>
                  </a:lnTo>
                  <a:cubicBezTo>
                    <a:pt x="103821" y="106111"/>
                    <a:pt x="104966" y="106064"/>
                    <a:pt x="106135" y="105992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rgbClr val="F0F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3"/>
            <p:cNvSpPr/>
            <p:nvPr/>
          </p:nvSpPr>
          <p:spPr>
            <a:xfrm>
              <a:off x="1349525" y="2987475"/>
              <a:ext cx="2337350" cy="2337375"/>
            </a:xfrm>
            <a:custGeom>
              <a:avLst/>
              <a:gdLst/>
              <a:ahLst/>
              <a:cxnLst/>
              <a:rect l="l" t="t" r="r" b="b"/>
              <a:pathLst>
                <a:path w="93494" h="93495" extrusionOk="0">
                  <a:moveTo>
                    <a:pt x="0" y="0"/>
                  </a:moveTo>
                  <a:lnTo>
                    <a:pt x="0" y="0"/>
                  </a:lnTo>
                  <a:cubicBezTo>
                    <a:pt x="72" y="1288"/>
                    <a:pt x="167" y="2600"/>
                    <a:pt x="334" y="3912"/>
                  </a:cubicBezTo>
                  <a:lnTo>
                    <a:pt x="89606" y="93184"/>
                  </a:lnTo>
                  <a:cubicBezTo>
                    <a:pt x="90894" y="93327"/>
                    <a:pt x="92182" y="93446"/>
                    <a:pt x="93493" y="9349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3"/>
            <p:cNvSpPr/>
            <p:nvPr/>
          </p:nvSpPr>
          <p:spPr>
            <a:xfrm>
              <a:off x="1398400" y="3351200"/>
              <a:ext cx="1924750" cy="1924750"/>
            </a:xfrm>
            <a:custGeom>
              <a:avLst/>
              <a:gdLst/>
              <a:ahLst/>
              <a:cxnLst/>
              <a:rect l="l" t="t" r="r" b="b"/>
              <a:pathLst>
                <a:path w="76990" h="76990" extrusionOk="0">
                  <a:moveTo>
                    <a:pt x="1" y="0"/>
                  </a:moveTo>
                  <a:lnTo>
                    <a:pt x="1" y="0"/>
                  </a:lnTo>
                  <a:cubicBezTo>
                    <a:pt x="335" y="1550"/>
                    <a:pt x="716" y="3125"/>
                    <a:pt x="1122" y="4675"/>
                  </a:cubicBezTo>
                  <a:lnTo>
                    <a:pt x="72339" y="75892"/>
                  </a:lnTo>
                  <a:cubicBezTo>
                    <a:pt x="73889" y="76298"/>
                    <a:pt x="75439" y="76679"/>
                    <a:pt x="76990" y="7698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0F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3"/>
            <p:cNvSpPr/>
            <p:nvPr/>
          </p:nvSpPr>
          <p:spPr>
            <a:xfrm>
              <a:off x="1543300" y="3809125"/>
              <a:ext cx="1323125" cy="1323125"/>
            </a:xfrm>
            <a:custGeom>
              <a:avLst/>
              <a:gdLst/>
              <a:ahLst/>
              <a:cxnLst/>
              <a:rect l="l" t="t" r="r" b="b"/>
              <a:pathLst>
                <a:path w="52925" h="52925" extrusionOk="0">
                  <a:moveTo>
                    <a:pt x="0" y="0"/>
                  </a:moveTo>
                  <a:lnTo>
                    <a:pt x="0" y="0"/>
                  </a:lnTo>
                  <a:cubicBezTo>
                    <a:pt x="954" y="2314"/>
                    <a:pt x="2004" y="4556"/>
                    <a:pt x="3173" y="6750"/>
                  </a:cubicBezTo>
                  <a:lnTo>
                    <a:pt x="46222" y="49824"/>
                  </a:lnTo>
                  <a:cubicBezTo>
                    <a:pt x="48417" y="50945"/>
                    <a:pt x="50635" y="51994"/>
                    <a:pt x="52924" y="529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9" name="Google Shape;749;p33"/>
          <p:cNvSpPr/>
          <p:nvPr/>
        </p:nvSpPr>
        <p:spPr>
          <a:xfrm>
            <a:off x="8642025" y="3654650"/>
            <a:ext cx="258300" cy="258300"/>
          </a:xfrm>
          <a:prstGeom prst="ellipse">
            <a:avLst/>
          </a:prstGeom>
          <a:solidFill>
            <a:srgbClr val="F0F7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33"/>
          <p:cNvSpPr/>
          <p:nvPr/>
        </p:nvSpPr>
        <p:spPr>
          <a:xfrm>
            <a:off x="140600" y="380100"/>
            <a:ext cx="159900" cy="159900"/>
          </a:xfrm>
          <a:prstGeom prst="ellipse">
            <a:avLst/>
          </a:prstGeom>
          <a:solidFill>
            <a:srgbClr val="00BB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33"/>
          <p:cNvSpPr/>
          <p:nvPr/>
        </p:nvSpPr>
        <p:spPr>
          <a:xfrm>
            <a:off x="7626000" y="4120650"/>
            <a:ext cx="798000" cy="798000"/>
          </a:xfrm>
          <a:prstGeom prst="ellipse">
            <a:avLst/>
          </a:prstGeom>
          <a:solidFill>
            <a:srgbClr val="FF72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33"/>
          <p:cNvSpPr txBox="1">
            <a:spLocks noGrp="1"/>
          </p:cNvSpPr>
          <p:nvPr>
            <p:ph type="title"/>
          </p:nvPr>
        </p:nvSpPr>
        <p:spPr>
          <a:xfrm>
            <a:off x="1074150" y="394200"/>
            <a:ext cx="6995700" cy="5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0F7ED"/>
              </a:buClr>
              <a:buSzPts val="2700"/>
              <a:buNone/>
              <a:defRPr sz="2700">
                <a:solidFill>
                  <a:srgbClr val="F0F7E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0F7ED"/>
              </a:buClr>
              <a:buSzPts val="1400"/>
              <a:buNone/>
              <a:defRPr sz="1400">
                <a:solidFill>
                  <a:srgbClr val="F0F7E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0F7ED"/>
              </a:buClr>
              <a:buSzPts val="1400"/>
              <a:buNone/>
              <a:defRPr sz="1400">
                <a:solidFill>
                  <a:srgbClr val="F0F7E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0F7ED"/>
              </a:buClr>
              <a:buSzPts val="1400"/>
              <a:buNone/>
              <a:defRPr sz="1400">
                <a:solidFill>
                  <a:srgbClr val="F0F7E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0F7ED"/>
              </a:buClr>
              <a:buSzPts val="1400"/>
              <a:buNone/>
              <a:defRPr sz="1400">
                <a:solidFill>
                  <a:srgbClr val="F0F7E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0F7ED"/>
              </a:buClr>
              <a:buSzPts val="1400"/>
              <a:buNone/>
              <a:defRPr sz="1400">
                <a:solidFill>
                  <a:srgbClr val="F0F7E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0F7ED"/>
              </a:buClr>
              <a:buSzPts val="1400"/>
              <a:buNone/>
              <a:defRPr sz="1400">
                <a:solidFill>
                  <a:srgbClr val="F0F7E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0F7ED"/>
              </a:buClr>
              <a:buSzPts val="1400"/>
              <a:buNone/>
              <a:defRPr sz="1400">
                <a:solidFill>
                  <a:srgbClr val="F0F7E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0F7ED"/>
              </a:buClr>
              <a:buSzPts val="1400"/>
              <a:buNone/>
              <a:defRPr sz="1400">
                <a:solidFill>
                  <a:srgbClr val="F0F7ED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0F7E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Roboto"/>
              <a:buNone/>
              <a:defRPr sz="27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Roboto"/>
              <a:buNone/>
              <a:defRPr sz="27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Roboto"/>
              <a:buNone/>
              <a:defRPr sz="27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Roboto"/>
              <a:buNone/>
              <a:defRPr sz="27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Roboto"/>
              <a:buNone/>
              <a:defRPr sz="27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Roboto"/>
              <a:buNone/>
              <a:defRPr sz="27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Roboto"/>
              <a:buNone/>
              <a:defRPr sz="27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Roboto"/>
              <a:buNone/>
              <a:defRPr sz="27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Roboto"/>
              <a:buNone/>
              <a:defRPr sz="27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●"/>
              <a:defRPr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■"/>
              <a:defRPr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●"/>
              <a:defRPr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■"/>
              <a:defRPr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●"/>
              <a:defRPr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■"/>
              <a:defRPr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9" r:id="rId3"/>
    <p:sldLayoutId id="2147483660" r:id="rId4"/>
    <p:sldLayoutId id="2147483661" r:id="rId5"/>
    <p:sldLayoutId id="2147483665" r:id="rId6"/>
    <p:sldLayoutId id="2147483666" r:id="rId7"/>
    <p:sldLayoutId id="2147483675" r:id="rId8"/>
    <p:sldLayoutId id="2147483679" r:id="rId9"/>
    <p:sldLayoutId id="2147483680" r:id="rId10"/>
    <p:sldLayoutId id="2147483682" r:id="rId11"/>
    <p:sldLayoutId id="214748368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41"/>
          <p:cNvSpPr txBox="1">
            <a:spLocks noGrp="1"/>
          </p:cNvSpPr>
          <p:nvPr>
            <p:ph type="ctrTitle"/>
          </p:nvPr>
        </p:nvSpPr>
        <p:spPr>
          <a:xfrm>
            <a:off x="3860128" y="2490701"/>
            <a:ext cx="4907966" cy="70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bg-BG" sz="4400" dirty="0"/>
              <a:t>Иновации в действие</a:t>
            </a:r>
            <a:br>
              <a:rPr lang="bg-BG" sz="4400" dirty="0"/>
            </a:br>
            <a:r>
              <a:rPr lang="bg-BG" sz="4400" dirty="0">
                <a:solidFill>
                  <a:srgbClr val="FF7210"/>
                </a:solidFill>
              </a:rPr>
              <a:t>2023г.</a:t>
            </a:r>
          </a:p>
        </p:txBody>
      </p:sp>
      <p:grpSp>
        <p:nvGrpSpPr>
          <p:cNvPr id="862" name="Google Shape;862;p41"/>
          <p:cNvGrpSpPr/>
          <p:nvPr/>
        </p:nvGrpSpPr>
        <p:grpSpPr>
          <a:xfrm>
            <a:off x="692342" y="340034"/>
            <a:ext cx="1717686" cy="1718100"/>
            <a:chOff x="1347125" y="349025"/>
            <a:chExt cx="4978800" cy="4980000"/>
          </a:xfrm>
        </p:grpSpPr>
        <p:sp>
          <p:nvSpPr>
            <p:cNvPr id="863" name="Google Shape;863;p41"/>
            <p:cNvSpPr/>
            <p:nvPr/>
          </p:nvSpPr>
          <p:spPr>
            <a:xfrm>
              <a:off x="4756525" y="523725"/>
              <a:ext cx="1394100" cy="1393475"/>
            </a:xfrm>
            <a:custGeom>
              <a:avLst/>
              <a:gdLst/>
              <a:ahLst/>
              <a:cxnLst/>
              <a:rect l="l" t="t" r="r" b="b"/>
              <a:pathLst>
                <a:path w="55764" h="55739" extrusionOk="0">
                  <a:moveTo>
                    <a:pt x="1" y="0"/>
                  </a:moveTo>
                  <a:lnTo>
                    <a:pt x="55763" y="55739"/>
                  </a:lnTo>
                  <a:cubicBezTo>
                    <a:pt x="54928" y="53568"/>
                    <a:pt x="53998" y="51446"/>
                    <a:pt x="52973" y="49371"/>
                  </a:cubicBezTo>
                  <a:lnTo>
                    <a:pt x="6417" y="2815"/>
                  </a:lnTo>
                  <a:cubicBezTo>
                    <a:pt x="4318" y="1789"/>
                    <a:pt x="2195" y="85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1"/>
            <p:cNvSpPr/>
            <p:nvPr/>
          </p:nvSpPr>
          <p:spPr>
            <a:xfrm>
              <a:off x="4312325" y="393150"/>
              <a:ext cx="1968875" cy="1968875"/>
            </a:xfrm>
            <a:custGeom>
              <a:avLst/>
              <a:gdLst/>
              <a:ahLst/>
              <a:cxnLst/>
              <a:rect l="l" t="t" r="r" b="b"/>
              <a:pathLst>
                <a:path w="78755" h="78755" extrusionOk="0">
                  <a:moveTo>
                    <a:pt x="0" y="0"/>
                  </a:moveTo>
                  <a:lnTo>
                    <a:pt x="78754" y="78754"/>
                  </a:lnTo>
                  <a:cubicBezTo>
                    <a:pt x="78492" y="77204"/>
                    <a:pt x="78158" y="75654"/>
                    <a:pt x="77753" y="74151"/>
                  </a:cubicBezTo>
                  <a:lnTo>
                    <a:pt x="4627" y="1026"/>
                  </a:lnTo>
                  <a:cubicBezTo>
                    <a:pt x="3125" y="620"/>
                    <a:pt x="1551" y="28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1"/>
            <p:cNvSpPr/>
            <p:nvPr/>
          </p:nvSpPr>
          <p:spPr>
            <a:xfrm>
              <a:off x="3955175" y="350200"/>
              <a:ext cx="2370750" cy="2370175"/>
            </a:xfrm>
            <a:custGeom>
              <a:avLst/>
              <a:gdLst/>
              <a:ahLst/>
              <a:cxnLst/>
              <a:rect l="l" t="t" r="r" b="b"/>
              <a:pathLst>
                <a:path w="94830" h="94807" extrusionOk="0">
                  <a:moveTo>
                    <a:pt x="0" y="1"/>
                  </a:moveTo>
                  <a:lnTo>
                    <a:pt x="94829" y="94806"/>
                  </a:lnTo>
                  <a:lnTo>
                    <a:pt x="94829" y="94806"/>
                  </a:lnTo>
                  <a:cubicBezTo>
                    <a:pt x="94734" y="93542"/>
                    <a:pt x="94662" y="92254"/>
                    <a:pt x="94567" y="90966"/>
                  </a:cubicBezTo>
                  <a:lnTo>
                    <a:pt x="3840" y="239"/>
                  </a:lnTo>
                  <a:cubicBezTo>
                    <a:pt x="2576" y="120"/>
                    <a:pt x="1288" y="4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1"/>
            <p:cNvSpPr/>
            <p:nvPr/>
          </p:nvSpPr>
          <p:spPr>
            <a:xfrm>
              <a:off x="3646300" y="349025"/>
              <a:ext cx="2679625" cy="2679625"/>
            </a:xfrm>
            <a:custGeom>
              <a:avLst/>
              <a:gdLst/>
              <a:ahLst/>
              <a:cxnLst/>
              <a:rect l="l" t="t" r="r" b="b"/>
              <a:pathLst>
                <a:path w="107185" h="107185" extrusionOk="0">
                  <a:moveTo>
                    <a:pt x="3387" y="0"/>
                  </a:moveTo>
                  <a:cubicBezTo>
                    <a:pt x="2266" y="48"/>
                    <a:pt x="1145" y="119"/>
                    <a:pt x="1" y="215"/>
                  </a:cubicBezTo>
                  <a:lnTo>
                    <a:pt x="106969" y="107184"/>
                  </a:lnTo>
                  <a:cubicBezTo>
                    <a:pt x="107065" y="106063"/>
                    <a:pt x="107160" y="104942"/>
                    <a:pt x="107184" y="103797"/>
                  </a:cubicBezTo>
                  <a:lnTo>
                    <a:pt x="33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1"/>
            <p:cNvSpPr/>
            <p:nvPr/>
          </p:nvSpPr>
          <p:spPr>
            <a:xfrm>
              <a:off x="3370225" y="377650"/>
              <a:ext cx="2926475" cy="2927650"/>
            </a:xfrm>
            <a:custGeom>
              <a:avLst/>
              <a:gdLst/>
              <a:ahLst/>
              <a:cxnLst/>
              <a:rect l="l" t="t" r="r" b="b"/>
              <a:pathLst>
                <a:path w="117059" h="117106" extrusionOk="0">
                  <a:moveTo>
                    <a:pt x="3006" y="0"/>
                  </a:moveTo>
                  <a:cubicBezTo>
                    <a:pt x="1980" y="191"/>
                    <a:pt x="979" y="358"/>
                    <a:pt x="1" y="549"/>
                  </a:cubicBezTo>
                  <a:lnTo>
                    <a:pt x="116558" y="117106"/>
                  </a:lnTo>
                  <a:cubicBezTo>
                    <a:pt x="116748" y="116104"/>
                    <a:pt x="116939" y="115055"/>
                    <a:pt x="117058" y="114053"/>
                  </a:cubicBezTo>
                  <a:lnTo>
                    <a:pt x="300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1"/>
            <p:cNvSpPr/>
            <p:nvPr/>
          </p:nvSpPr>
          <p:spPr>
            <a:xfrm>
              <a:off x="3118025" y="433675"/>
              <a:ext cx="3123825" cy="3123250"/>
            </a:xfrm>
            <a:custGeom>
              <a:avLst/>
              <a:gdLst/>
              <a:ahLst/>
              <a:cxnLst/>
              <a:rect l="l" t="t" r="r" b="b"/>
              <a:pathLst>
                <a:path w="124953" h="124930" extrusionOk="0">
                  <a:moveTo>
                    <a:pt x="2815" y="1"/>
                  </a:moveTo>
                  <a:cubicBezTo>
                    <a:pt x="1861" y="239"/>
                    <a:pt x="930" y="526"/>
                    <a:pt x="0" y="788"/>
                  </a:cubicBezTo>
                  <a:lnTo>
                    <a:pt x="124141" y="124930"/>
                  </a:lnTo>
                  <a:cubicBezTo>
                    <a:pt x="124427" y="124023"/>
                    <a:pt x="124690" y="123093"/>
                    <a:pt x="124952" y="122163"/>
                  </a:cubicBezTo>
                  <a:lnTo>
                    <a:pt x="28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1"/>
            <p:cNvSpPr/>
            <p:nvPr/>
          </p:nvSpPr>
          <p:spPr>
            <a:xfrm>
              <a:off x="2887275" y="510600"/>
              <a:ext cx="3277050" cy="3277675"/>
            </a:xfrm>
            <a:custGeom>
              <a:avLst/>
              <a:gdLst/>
              <a:ahLst/>
              <a:cxnLst/>
              <a:rect l="l" t="t" r="r" b="b"/>
              <a:pathLst>
                <a:path w="131082" h="131107" extrusionOk="0">
                  <a:moveTo>
                    <a:pt x="2552" y="1"/>
                  </a:moveTo>
                  <a:cubicBezTo>
                    <a:pt x="2242" y="120"/>
                    <a:pt x="1980" y="215"/>
                    <a:pt x="1670" y="358"/>
                  </a:cubicBezTo>
                  <a:cubicBezTo>
                    <a:pt x="1097" y="573"/>
                    <a:pt x="549" y="812"/>
                    <a:pt x="0" y="1026"/>
                  </a:cubicBezTo>
                  <a:lnTo>
                    <a:pt x="130080" y="131107"/>
                  </a:lnTo>
                  <a:cubicBezTo>
                    <a:pt x="130461" y="130248"/>
                    <a:pt x="130795" y="129389"/>
                    <a:pt x="131082" y="128531"/>
                  </a:cubicBezTo>
                  <a:lnTo>
                    <a:pt x="25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1"/>
            <p:cNvSpPr/>
            <p:nvPr/>
          </p:nvSpPr>
          <p:spPr>
            <a:xfrm>
              <a:off x="2673800" y="606600"/>
              <a:ext cx="3395125" cy="3395125"/>
            </a:xfrm>
            <a:custGeom>
              <a:avLst/>
              <a:gdLst/>
              <a:ahLst/>
              <a:cxnLst/>
              <a:rect l="l" t="t" r="r" b="b"/>
              <a:pathLst>
                <a:path w="135805" h="135805" extrusionOk="0">
                  <a:moveTo>
                    <a:pt x="2362" y="1"/>
                  </a:moveTo>
                  <a:cubicBezTo>
                    <a:pt x="1551" y="358"/>
                    <a:pt x="764" y="764"/>
                    <a:pt x="1" y="1217"/>
                  </a:cubicBezTo>
                  <a:lnTo>
                    <a:pt x="134612" y="135805"/>
                  </a:lnTo>
                  <a:cubicBezTo>
                    <a:pt x="135041" y="135018"/>
                    <a:pt x="135447" y="134255"/>
                    <a:pt x="135805" y="133444"/>
                  </a:cubicBezTo>
                  <a:lnTo>
                    <a:pt x="23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1"/>
            <p:cNvSpPr/>
            <p:nvPr/>
          </p:nvSpPr>
          <p:spPr>
            <a:xfrm>
              <a:off x="2475850" y="718100"/>
              <a:ext cx="3482175" cy="3481600"/>
            </a:xfrm>
            <a:custGeom>
              <a:avLst/>
              <a:gdLst/>
              <a:ahLst/>
              <a:cxnLst/>
              <a:rect l="l" t="t" r="r" b="b"/>
              <a:pathLst>
                <a:path w="139287" h="139264" extrusionOk="0">
                  <a:moveTo>
                    <a:pt x="2195" y="1"/>
                  </a:moveTo>
                  <a:cubicBezTo>
                    <a:pt x="1455" y="430"/>
                    <a:pt x="740" y="859"/>
                    <a:pt x="0" y="1384"/>
                  </a:cubicBezTo>
                  <a:lnTo>
                    <a:pt x="137879" y="139263"/>
                  </a:lnTo>
                  <a:cubicBezTo>
                    <a:pt x="138380" y="138572"/>
                    <a:pt x="138833" y="137832"/>
                    <a:pt x="139286" y="137069"/>
                  </a:cubicBezTo>
                  <a:lnTo>
                    <a:pt x="219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1"/>
            <p:cNvSpPr/>
            <p:nvPr/>
          </p:nvSpPr>
          <p:spPr>
            <a:xfrm>
              <a:off x="2292800" y="843925"/>
              <a:ext cx="3538225" cy="3538825"/>
            </a:xfrm>
            <a:custGeom>
              <a:avLst/>
              <a:gdLst/>
              <a:ahLst/>
              <a:cxnLst/>
              <a:rect l="l" t="t" r="r" b="b"/>
              <a:pathLst>
                <a:path w="141529" h="141553" extrusionOk="0">
                  <a:moveTo>
                    <a:pt x="2004" y="0"/>
                  </a:moveTo>
                  <a:cubicBezTo>
                    <a:pt x="1312" y="549"/>
                    <a:pt x="668" y="1049"/>
                    <a:pt x="0" y="1574"/>
                  </a:cubicBezTo>
                  <a:lnTo>
                    <a:pt x="139978" y="141552"/>
                  </a:lnTo>
                  <a:cubicBezTo>
                    <a:pt x="140503" y="140861"/>
                    <a:pt x="141004" y="140193"/>
                    <a:pt x="141528" y="139525"/>
                  </a:cubicBezTo>
                  <a:lnTo>
                    <a:pt x="20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1"/>
            <p:cNvSpPr/>
            <p:nvPr/>
          </p:nvSpPr>
          <p:spPr>
            <a:xfrm>
              <a:off x="2124050" y="985825"/>
              <a:ext cx="3565650" cy="3565075"/>
            </a:xfrm>
            <a:custGeom>
              <a:avLst/>
              <a:gdLst/>
              <a:ahLst/>
              <a:cxnLst/>
              <a:rect l="l" t="t" r="r" b="b"/>
              <a:pathLst>
                <a:path w="142626" h="142603" extrusionOk="0">
                  <a:moveTo>
                    <a:pt x="1885" y="0"/>
                  </a:moveTo>
                  <a:cubicBezTo>
                    <a:pt x="1241" y="549"/>
                    <a:pt x="621" y="1145"/>
                    <a:pt x="1" y="1718"/>
                  </a:cubicBezTo>
                  <a:lnTo>
                    <a:pt x="140885" y="142602"/>
                  </a:lnTo>
                  <a:cubicBezTo>
                    <a:pt x="141481" y="141982"/>
                    <a:pt x="142077" y="141386"/>
                    <a:pt x="142626" y="140742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1"/>
            <p:cNvSpPr/>
            <p:nvPr/>
          </p:nvSpPr>
          <p:spPr>
            <a:xfrm>
              <a:off x="1970825" y="1141450"/>
              <a:ext cx="3563250" cy="3563875"/>
            </a:xfrm>
            <a:custGeom>
              <a:avLst/>
              <a:gdLst/>
              <a:ahLst/>
              <a:cxnLst/>
              <a:rect l="l" t="t" r="r" b="b"/>
              <a:pathLst>
                <a:path w="142530" h="142555" extrusionOk="0">
                  <a:moveTo>
                    <a:pt x="1693" y="0"/>
                  </a:moveTo>
                  <a:cubicBezTo>
                    <a:pt x="1097" y="621"/>
                    <a:pt x="525" y="1264"/>
                    <a:pt x="0" y="1885"/>
                  </a:cubicBezTo>
                  <a:lnTo>
                    <a:pt x="140669" y="142555"/>
                  </a:lnTo>
                  <a:cubicBezTo>
                    <a:pt x="141290" y="141982"/>
                    <a:pt x="141934" y="141434"/>
                    <a:pt x="142530" y="140837"/>
                  </a:cubicBezTo>
                  <a:lnTo>
                    <a:pt x="169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1"/>
            <p:cNvSpPr/>
            <p:nvPr/>
          </p:nvSpPr>
          <p:spPr>
            <a:xfrm>
              <a:off x="1830100" y="1311375"/>
              <a:ext cx="3534050" cy="3534075"/>
            </a:xfrm>
            <a:custGeom>
              <a:avLst/>
              <a:gdLst/>
              <a:ahLst/>
              <a:cxnLst/>
              <a:rect l="l" t="t" r="r" b="b"/>
              <a:pathLst>
                <a:path w="141362" h="141363" extrusionOk="0">
                  <a:moveTo>
                    <a:pt x="1551" y="1"/>
                  </a:moveTo>
                  <a:cubicBezTo>
                    <a:pt x="1026" y="692"/>
                    <a:pt x="525" y="1336"/>
                    <a:pt x="0" y="2028"/>
                  </a:cubicBezTo>
                  <a:lnTo>
                    <a:pt x="139334" y="141362"/>
                  </a:lnTo>
                  <a:cubicBezTo>
                    <a:pt x="140026" y="140838"/>
                    <a:pt x="140717" y="140337"/>
                    <a:pt x="141361" y="139812"/>
                  </a:cubicBezTo>
                  <a:lnTo>
                    <a:pt x="15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1"/>
            <p:cNvSpPr/>
            <p:nvPr/>
          </p:nvSpPr>
          <p:spPr>
            <a:xfrm>
              <a:off x="1704875" y="1495025"/>
              <a:ext cx="3476225" cy="3475050"/>
            </a:xfrm>
            <a:custGeom>
              <a:avLst/>
              <a:gdLst/>
              <a:ahLst/>
              <a:cxnLst/>
              <a:rect l="l" t="t" r="r" b="b"/>
              <a:pathLst>
                <a:path w="139049" h="139002" extrusionOk="0">
                  <a:moveTo>
                    <a:pt x="1384" y="1"/>
                  </a:moveTo>
                  <a:cubicBezTo>
                    <a:pt x="907" y="740"/>
                    <a:pt x="454" y="1479"/>
                    <a:pt x="1" y="2219"/>
                  </a:cubicBezTo>
                  <a:lnTo>
                    <a:pt x="136783" y="139001"/>
                  </a:lnTo>
                  <a:cubicBezTo>
                    <a:pt x="137546" y="138572"/>
                    <a:pt x="138309" y="138119"/>
                    <a:pt x="139048" y="137666"/>
                  </a:cubicBezTo>
                  <a:lnTo>
                    <a:pt x="13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1"/>
            <p:cNvSpPr/>
            <p:nvPr/>
          </p:nvSpPr>
          <p:spPr>
            <a:xfrm>
              <a:off x="1594575" y="1694175"/>
              <a:ext cx="3386775" cy="3386800"/>
            </a:xfrm>
            <a:custGeom>
              <a:avLst/>
              <a:gdLst/>
              <a:ahLst/>
              <a:cxnLst/>
              <a:rect l="l" t="t" r="r" b="b"/>
              <a:pathLst>
                <a:path w="135471" h="135472" extrusionOk="0">
                  <a:moveTo>
                    <a:pt x="1193" y="1"/>
                  </a:moveTo>
                  <a:cubicBezTo>
                    <a:pt x="764" y="788"/>
                    <a:pt x="382" y="1575"/>
                    <a:pt x="1" y="2386"/>
                  </a:cubicBezTo>
                  <a:lnTo>
                    <a:pt x="133085" y="135471"/>
                  </a:lnTo>
                  <a:cubicBezTo>
                    <a:pt x="133896" y="135090"/>
                    <a:pt x="134683" y="134684"/>
                    <a:pt x="135471" y="134255"/>
                  </a:cubicBezTo>
                  <a:lnTo>
                    <a:pt x="11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1"/>
            <p:cNvSpPr/>
            <p:nvPr/>
          </p:nvSpPr>
          <p:spPr>
            <a:xfrm>
              <a:off x="1500975" y="1909425"/>
              <a:ext cx="3264525" cy="3265150"/>
            </a:xfrm>
            <a:custGeom>
              <a:avLst/>
              <a:gdLst/>
              <a:ahLst/>
              <a:cxnLst/>
              <a:rect l="l" t="t" r="r" b="b"/>
              <a:pathLst>
                <a:path w="130581" h="130606" extrusionOk="0">
                  <a:moveTo>
                    <a:pt x="978" y="1"/>
                  </a:moveTo>
                  <a:cubicBezTo>
                    <a:pt x="644" y="859"/>
                    <a:pt x="310" y="1718"/>
                    <a:pt x="0" y="2577"/>
                  </a:cubicBezTo>
                  <a:lnTo>
                    <a:pt x="128029" y="130606"/>
                  </a:lnTo>
                  <a:cubicBezTo>
                    <a:pt x="128625" y="130367"/>
                    <a:pt x="129174" y="130177"/>
                    <a:pt x="129746" y="129938"/>
                  </a:cubicBezTo>
                  <a:cubicBezTo>
                    <a:pt x="130032" y="129843"/>
                    <a:pt x="130318" y="129723"/>
                    <a:pt x="130581" y="129604"/>
                  </a:cubicBezTo>
                  <a:lnTo>
                    <a:pt x="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1"/>
            <p:cNvSpPr/>
            <p:nvPr/>
          </p:nvSpPr>
          <p:spPr>
            <a:xfrm>
              <a:off x="1425825" y="2142575"/>
              <a:ext cx="3107150" cy="3107125"/>
            </a:xfrm>
            <a:custGeom>
              <a:avLst/>
              <a:gdLst/>
              <a:ahLst/>
              <a:cxnLst/>
              <a:rect l="l" t="t" r="r" b="b"/>
              <a:pathLst>
                <a:path w="124286" h="124285" extrusionOk="0">
                  <a:moveTo>
                    <a:pt x="788" y="0"/>
                  </a:moveTo>
                  <a:cubicBezTo>
                    <a:pt x="478" y="930"/>
                    <a:pt x="239" y="1861"/>
                    <a:pt x="1" y="2791"/>
                  </a:cubicBezTo>
                  <a:lnTo>
                    <a:pt x="121495" y="124285"/>
                  </a:lnTo>
                  <a:cubicBezTo>
                    <a:pt x="122425" y="124023"/>
                    <a:pt x="123355" y="123784"/>
                    <a:pt x="124285" y="123498"/>
                  </a:cubicBezTo>
                  <a:lnTo>
                    <a:pt x="7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1"/>
            <p:cNvSpPr/>
            <p:nvPr/>
          </p:nvSpPr>
          <p:spPr>
            <a:xfrm>
              <a:off x="1372175" y="2395975"/>
              <a:ext cx="2906775" cy="2906800"/>
            </a:xfrm>
            <a:custGeom>
              <a:avLst/>
              <a:gdLst/>
              <a:ahLst/>
              <a:cxnLst/>
              <a:rect l="l" t="t" r="r" b="b"/>
              <a:pathLst>
                <a:path w="116271" h="116272" extrusionOk="0">
                  <a:moveTo>
                    <a:pt x="501" y="1"/>
                  </a:moveTo>
                  <a:cubicBezTo>
                    <a:pt x="334" y="1002"/>
                    <a:pt x="143" y="2052"/>
                    <a:pt x="0" y="3054"/>
                  </a:cubicBezTo>
                  <a:lnTo>
                    <a:pt x="113218" y="116272"/>
                  </a:lnTo>
                  <a:cubicBezTo>
                    <a:pt x="114220" y="116129"/>
                    <a:pt x="115269" y="115962"/>
                    <a:pt x="116271" y="115771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1"/>
            <p:cNvSpPr/>
            <p:nvPr/>
          </p:nvSpPr>
          <p:spPr>
            <a:xfrm>
              <a:off x="1347125" y="2675025"/>
              <a:ext cx="2653375" cy="2654000"/>
            </a:xfrm>
            <a:custGeom>
              <a:avLst/>
              <a:gdLst/>
              <a:ahLst/>
              <a:cxnLst/>
              <a:rect l="l" t="t" r="r" b="b"/>
              <a:pathLst>
                <a:path w="106135" h="106160" extrusionOk="0">
                  <a:moveTo>
                    <a:pt x="144" y="1"/>
                  </a:moveTo>
                  <a:cubicBezTo>
                    <a:pt x="72" y="1146"/>
                    <a:pt x="1" y="2290"/>
                    <a:pt x="1" y="3459"/>
                  </a:cubicBezTo>
                  <a:lnTo>
                    <a:pt x="102676" y="106159"/>
                  </a:lnTo>
                  <a:cubicBezTo>
                    <a:pt x="103821" y="106111"/>
                    <a:pt x="104966" y="106064"/>
                    <a:pt x="106135" y="105992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1"/>
            <p:cNvSpPr/>
            <p:nvPr/>
          </p:nvSpPr>
          <p:spPr>
            <a:xfrm>
              <a:off x="1349525" y="2987475"/>
              <a:ext cx="2337350" cy="2337375"/>
            </a:xfrm>
            <a:custGeom>
              <a:avLst/>
              <a:gdLst/>
              <a:ahLst/>
              <a:cxnLst/>
              <a:rect l="l" t="t" r="r" b="b"/>
              <a:pathLst>
                <a:path w="93494" h="93495" extrusionOk="0">
                  <a:moveTo>
                    <a:pt x="0" y="0"/>
                  </a:moveTo>
                  <a:lnTo>
                    <a:pt x="0" y="0"/>
                  </a:lnTo>
                  <a:cubicBezTo>
                    <a:pt x="72" y="1288"/>
                    <a:pt x="167" y="2600"/>
                    <a:pt x="334" y="3912"/>
                  </a:cubicBezTo>
                  <a:lnTo>
                    <a:pt x="89606" y="93184"/>
                  </a:lnTo>
                  <a:cubicBezTo>
                    <a:pt x="90894" y="93327"/>
                    <a:pt x="92182" y="93446"/>
                    <a:pt x="93493" y="9349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1"/>
            <p:cNvSpPr/>
            <p:nvPr/>
          </p:nvSpPr>
          <p:spPr>
            <a:xfrm>
              <a:off x="1398400" y="3351200"/>
              <a:ext cx="1924750" cy="1924750"/>
            </a:xfrm>
            <a:custGeom>
              <a:avLst/>
              <a:gdLst/>
              <a:ahLst/>
              <a:cxnLst/>
              <a:rect l="l" t="t" r="r" b="b"/>
              <a:pathLst>
                <a:path w="76990" h="76990" extrusionOk="0">
                  <a:moveTo>
                    <a:pt x="1" y="0"/>
                  </a:moveTo>
                  <a:lnTo>
                    <a:pt x="1" y="0"/>
                  </a:lnTo>
                  <a:cubicBezTo>
                    <a:pt x="335" y="1550"/>
                    <a:pt x="716" y="3125"/>
                    <a:pt x="1122" y="4675"/>
                  </a:cubicBezTo>
                  <a:lnTo>
                    <a:pt x="72339" y="75892"/>
                  </a:lnTo>
                  <a:cubicBezTo>
                    <a:pt x="73889" y="76298"/>
                    <a:pt x="75439" y="76679"/>
                    <a:pt x="76990" y="7698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1"/>
            <p:cNvSpPr/>
            <p:nvPr/>
          </p:nvSpPr>
          <p:spPr>
            <a:xfrm>
              <a:off x="1543300" y="3809125"/>
              <a:ext cx="1323125" cy="1323125"/>
            </a:xfrm>
            <a:custGeom>
              <a:avLst/>
              <a:gdLst/>
              <a:ahLst/>
              <a:cxnLst/>
              <a:rect l="l" t="t" r="r" b="b"/>
              <a:pathLst>
                <a:path w="52925" h="52925" extrusionOk="0">
                  <a:moveTo>
                    <a:pt x="0" y="0"/>
                  </a:moveTo>
                  <a:lnTo>
                    <a:pt x="0" y="0"/>
                  </a:lnTo>
                  <a:cubicBezTo>
                    <a:pt x="954" y="2314"/>
                    <a:pt x="2004" y="4556"/>
                    <a:pt x="3173" y="6750"/>
                  </a:cubicBezTo>
                  <a:lnTo>
                    <a:pt x="46222" y="49824"/>
                  </a:lnTo>
                  <a:cubicBezTo>
                    <a:pt x="48417" y="50945"/>
                    <a:pt x="50635" y="51994"/>
                    <a:pt x="52924" y="529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5" name="Google Shape;885;p41"/>
          <p:cNvSpPr/>
          <p:nvPr/>
        </p:nvSpPr>
        <p:spPr>
          <a:xfrm>
            <a:off x="3424105" y="3264003"/>
            <a:ext cx="972600" cy="972600"/>
          </a:xfrm>
          <a:prstGeom prst="donut">
            <a:avLst>
              <a:gd name="adj" fmla="val 17842"/>
            </a:avLst>
          </a:prstGeom>
          <a:solidFill>
            <a:srgbClr val="FF72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41"/>
          <p:cNvSpPr/>
          <p:nvPr/>
        </p:nvSpPr>
        <p:spPr>
          <a:xfrm>
            <a:off x="461499" y="1031675"/>
            <a:ext cx="334800" cy="334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41"/>
          <p:cNvSpPr/>
          <p:nvPr/>
        </p:nvSpPr>
        <p:spPr>
          <a:xfrm rot="9266724">
            <a:off x="4193527" y="3305866"/>
            <a:ext cx="251060" cy="25106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41"/>
          <p:cNvSpPr/>
          <p:nvPr/>
        </p:nvSpPr>
        <p:spPr>
          <a:xfrm>
            <a:off x="1515522" y="1193033"/>
            <a:ext cx="40890" cy="337094"/>
          </a:xfrm>
          <a:custGeom>
            <a:avLst/>
            <a:gdLst/>
            <a:ahLst/>
            <a:cxnLst/>
            <a:rect l="l" t="t" r="r" b="b"/>
            <a:pathLst>
              <a:path w="978" h="8063" extrusionOk="0">
                <a:moveTo>
                  <a:pt x="477" y="1"/>
                </a:moveTo>
                <a:cubicBezTo>
                  <a:pt x="215" y="1"/>
                  <a:pt x="0" y="215"/>
                  <a:pt x="0" y="478"/>
                </a:cubicBezTo>
                <a:lnTo>
                  <a:pt x="0" y="7585"/>
                </a:lnTo>
                <a:cubicBezTo>
                  <a:pt x="0" y="7848"/>
                  <a:pt x="215" y="8062"/>
                  <a:pt x="477" y="8062"/>
                </a:cubicBezTo>
                <a:cubicBezTo>
                  <a:pt x="763" y="8062"/>
                  <a:pt x="978" y="7848"/>
                  <a:pt x="978" y="7585"/>
                </a:cubicBezTo>
                <a:lnTo>
                  <a:pt x="978" y="478"/>
                </a:lnTo>
                <a:cubicBezTo>
                  <a:pt x="978" y="215"/>
                  <a:pt x="763" y="1"/>
                  <a:pt x="477" y="1"/>
                </a:cubicBezTo>
                <a:close/>
              </a:path>
            </a:pathLst>
          </a:custGeom>
          <a:solidFill>
            <a:srgbClr val="292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41"/>
          <p:cNvSpPr/>
          <p:nvPr/>
        </p:nvSpPr>
        <p:spPr>
          <a:xfrm>
            <a:off x="1515522" y="1594878"/>
            <a:ext cx="40890" cy="336090"/>
          </a:xfrm>
          <a:custGeom>
            <a:avLst/>
            <a:gdLst/>
            <a:ahLst/>
            <a:cxnLst/>
            <a:rect l="l" t="t" r="r" b="b"/>
            <a:pathLst>
              <a:path w="978" h="8039" extrusionOk="0">
                <a:moveTo>
                  <a:pt x="477" y="1"/>
                </a:moveTo>
                <a:cubicBezTo>
                  <a:pt x="215" y="1"/>
                  <a:pt x="0" y="215"/>
                  <a:pt x="0" y="478"/>
                </a:cubicBezTo>
                <a:lnTo>
                  <a:pt x="0" y="7561"/>
                </a:lnTo>
                <a:cubicBezTo>
                  <a:pt x="0" y="7847"/>
                  <a:pt x="215" y="8038"/>
                  <a:pt x="477" y="8038"/>
                </a:cubicBezTo>
                <a:cubicBezTo>
                  <a:pt x="763" y="8038"/>
                  <a:pt x="978" y="7800"/>
                  <a:pt x="978" y="7561"/>
                </a:cubicBezTo>
                <a:lnTo>
                  <a:pt x="978" y="478"/>
                </a:lnTo>
                <a:cubicBezTo>
                  <a:pt x="978" y="191"/>
                  <a:pt x="763" y="1"/>
                  <a:pt x="477" y="1"/>
                </a:cubicBezTo>
                <a:close/>
              </a:path>
            </a:pathLst>
          </a:custGeom>
          <a:solidFill>
            <a:srgbClr val="292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41"/>
          <p:cNvSpPr/>
          <p:nvPr/>
        </p:nvSpPr>
        <p:spPr>
          <a:xfrm>
            <a:off x="1527479" y="224875"/>
            <a:ext cx="2209784" cy="4521983"/>
          </a:xfrm>
          <a:custGeom>
            <a:avLst/>
            <a:gdLst/>
            <a:ahLst/>
            <a:cxnLst/>
            <a:rect l="l" t="t" r="r" b="b"/>
            <a:pathLst>
              <a:path w="52853" h="108162" extrusionOk="0">
                <a:moveTo>
                  <a:pt x="7871" y="1097"/>
                </a:moveTo>
                <a:lnTo>
                  <a:pt x="45101" y="1121"/>
                </a:lnTo>
                <a:cubicBezTo>
                  <a:pt x="48536" y="1121"/>
                  <a:pt x="51326" y="4031"/>
                  <a:pt x="51326" y="7608"/>
                </a:cubicBezTo>
                <a:lnTo>
                  <a:pt x="51255" y="100267"/>
                </a:lnTo>
                <a:cubicBezTo>
                  <a:pt x="51255" y="103845"/>
                  <a:pt x="48440" y="106707"/>
                  <a:pt x="45006" y="106707"/>
                </a:cubicBezTo>
                <a:lnTo>
                  <a:pt x="7799" y="106683"/>
                </a:lnTo>
                <a:cubicBezTo>
                  <a:pt x="4365" y="106683"/>
                  <a:pt x="1574" y="103773"/>
                  <a:pt x="1574" y="100196"/>
                </a:cubicBezTo>
                <a:lnTo>
                  <a:pt x="1646" y="7537"/>
                </a:lnTo>
                <a:cubicBezTo>
                  <a:pt x="1646" y="3959"/>
                  <a:pt x="4436" y="1097"/>
                  <a:pt x="7871" y="1097"/>
                </a:cubicBezTo>
                <a:close/>
                <a:moveTo>
                  <a:pt x="6678" y="0"/>
                </a:moveTo>
                <a:cubicBezTo>
                  <a:pt x="3029" y="0"/>
                  <a:pt x="48" y="2957"/>
                  <a:pt x="48" y="6630"/>
                </a:cubicBezTo>
                <a:lnTo>
                  <a:pt x="0" y="101508"/>
                </a:lnTo>
                <a:cubicBezTo>
                  <a:pt x="0" y="105157"/>
                  <a:pt x="2958" y="108138"/>
                  <a:pt x="6607" y="108138"/>
                </a:cubicBezTo>
                <a:lnTo>
                  <a:pt x="46175" y="108162"/>
                </a:lnTo>
                <a:cubicBezTo>
                  <a:pt x="49824" y="108162"/>
                  <a:pt x="52805" y="105204"/>
                  <a:pt x="52805" y="101555"/>
                </a:cubicBezTo>
                <a:lnTo>
                  <a:pt x="52853" y="6654"/>
                </a:lnTo>
                <a:cubicBezTo>
                  <a:pt x="52853" y="2981"/>
                  <a:pt x="49895" y="24"/>
                  <a:pt x="46246" y="24"/>
                </a:cubicBezTo>
                <a:lnTo>
                  <a:pt x="6678" y="0"/>
                </a:lnTo>
                <a:close/>
              </a:path>
            </a:pathLst>
          </a:custGeom>
          <a:solidFill>
            <a:srgbClr val="3434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41"/>
          <p:cNvSpPr/>
          <p:nvPr/>
        </p:nvSpPr>
        <p:spPr>
          <a:xfrm>
            <a:off x="1593288" y="270737"/>
            <a:ext cx="2080173" cy="4416293"/>
          </a:xfrm>
          <a:custGeom>
            <a:avLst/>
            <a:gdLst/>
            <a:ahLst/>
            <a:cxnLst/>
            <a:rect l="l" t="t" r="r" b="b"/>
            <a:pathLst>
              <a:path w="49753" h="105634" extrusionOk="0">
                <a:moveTo>
                  <a:pt x="6273" y="0"/>
                </a:moveTo>
                <a:cubicBezTo>
                  <a:pt x="2839" y="0"/>
                  <a:pt x="24" y="2910"/>
                  <a:pt x="24" y="6440"/>
                </a:cubicBezTo>
                <a:lnTo>
                  <a:pt x="0" y="99146"/>
                </a:lnTo>
                <a:cubicBezTo>
                  <a:pt x="0" y="102724"/>
                  <a:pt x="2767" y="105586"/>
                  <a:pt x="6225" y="105610"/>
                </a:cubicBezTo>
                <a:lnTo>
                  <a:pt x="43456" y="105634"/>
                </a:lnTo>
                <a:cubicBezTo>
                  <a:pt x="46890" y="105634"/>
                  <a:pt x="49705" y="102748"/>
                  <a:pt x="49705" y="99194"/>
                </a:cubicBezTo>
                <a:lnTo>
                  <a:pt x="49752" y="6535"/>
                </a:lnTo>
                <a:cubicBezTo>
                  <a:pt x="49728" y="2934"/>
                  <a:pt x="46962" y="48"/>
                  <a:pt x="43503" y="48"/>
                </a:cubicBezTo>
                <a:lnTo>
                  <a:pt x="6273" y="0"/>
                </a:lnTo>
                <a:close/>
              </a:path>
            </a:pathLst>
          </a:custGeom>
          <a:solidFill>
            <a:srgbClr val="34343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41"/>
          <p:cNvSpPr/>
          <p:nvPr/>
        </p:nvSpPr>
        <p:spPr>
          <a:xfrm>
            <a:off x="2315257" y="500046"/>
            <a:ext cx="59872" cy="59868"/>
          </a:xfrm>
          <a:custGeom>
            <a:avLst/>
            <a:gdLst/>
            <a:ahLst/>
            <a:cxnLst/>
            <a:rect l="l" t="t" r="r" b="b"/>
            <a:pathLst>
              <a:path w="1432" h="1432" extrusionOk="0">
                <a:moveTo>
                  <a:pt x="716" y="311"/>
                </a:moveTo>
                <a:cubicBezTo>
                  <a:pt x="835" y="311"/>
                  <a:pt x="930" y="335"/>
                  <a:pt x="1002" y="430"/>
                </a:cubicBezTo>
                <a:cubicBezTo>
                  <a:pt x="1097" y="525"/>
                  <a:pt x="1121" y="597"/>
                  <a:pt x="1121" y="716"/>
                </a:cubicBezTo>
                <a:cubicBezTo>
                  <a:pt x="1121" y="836"/>
                  <a:pt x="1097" y="931"/>
                  <a:pt x="1002" y="1026"/>
                </a:cubicBezTo>
                <a:cubicBezTo>
                  <a:pt x="930" y="1122"/>
                  <a:pt x="835" y="1146"/>
                  <a:pt x="716" y="1146"/>
                </a:cubicBezTo>
                <a:cubicBezTo>
                  <a:pt x="596" y="1146"/>
                  <a:pt x="501" y="1122"/>
                  <a:pt x="406" y="1026"/>
                </a:cubicBezTo>
                <a:cubicBezTo>
                  <a:pt x="334" y="931"/>
                  <a:pt x="286" y="836"/>
                  <a:pt x="286" y="716"/>
                </a:cubicBezTo>
                <a:cubicBezTo>
                  <a:pt x="286" y="597"/>
                  <a:pt x="334" y="525"/>
                  <a:pt x="406" y="430"/>
                </a:cubicBezTo>
                <a:cubicBezTo>
                  <a:pt x="501" y="335"/>
                  <a:pt x="596" y="311"/>
                  <a:pt x="716" y="311"/>
                </a:cubicBezTo>
                <a:close/>
                <a:moveTo>
                  <a:pt x="716" y="1"/>
                </a:moveTo>
                <a:cubicBezTo>
                  <a:pt x="525" y="1"/>
                  <a:pt x="358" y="72"/>
                  <a:pt x="215" y="215"/>
                </a:cubicBezTo>
                <a:cubicBezTo>
                  <a:pt x="95" y="335"/>
                  <a:pt x="0" y="549"/>
                  <a:pt x="0" y="716"/>
                </a:cubicBezTo>
                <a:cubicBezTo>
                  <a:pt x="0" y="907"/>
                  <a:pt x="48" y="1074"/>
                  <a:pt x="215" y="1241"/>
                </a:cubicBezTo>
                <a:cubicBezTo>
                  <a:pt x="334" y="1360"/>
                  <a:pt x="525" y="1432"/>
                  <a:pt x="716" y="1432"/>
                </a:cubicBezTo>
                <a:cubicBezTo>
                  <a:pt x="930" y="1432"/>
                  <a:pt x="1097" y="1384"/>
                  <a:pt x="1216" y="1241"/>
                </a:cubicBezTo>
                <a:cubicBezTo>
                  <a:pt x="1336" y="1122"/>
                  <a:pt x="1431" y="907"/>
                  <a:pt x="1431" y="716"/>
                </a:cubicBezTo>
                <a:cubicBezTo>
                  <a:pt x="1431" y="549"/>
                  <a:pt x="1360" y="359"/>
                  <a:pt x="1216" y="215"/>
                </a:cubicBezTo>
                <a:cubicBezTo>
                  <a:pt x="1097" y="96"/>
                  <a:pt x="883" y="1"/>
                  <a:pt x="716" y="1"/>
                </a:cubicBezTo>
                <a:close/>
              </a:path>
            </a:pathLst>
          </a:custGeom>
          <a:solidFill>
            <a:srgbClr val="D0D1DE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41"/>
          <p:cNvSpPr/>
          <p:nvPr/>
        </p:nvSpPr>
        <p:spPr>
          <a:xfrm>
            <a:off x="2224488" y="515013"/>
            <a:ext cx="29978" cy="29976"/>
          </a:xfrm>
          <a:custGeom>
            <a:avLst/>
            <a:gdLst/>
            <a:ahLst/>
            <a:cxnLst/>
            <a:rect l="l" t="t" r="r" b="b"/>
            <a:pathLst>
              <a:path w="717" h="717" extrusionOk="0">
                <a:moveTo>
                  <a:pt x="358" y="287"/>
                </a:moveTo>
                <a:cubicBezTo>
                  <a:pt x="382" y="287"/>
                  <a:pt x="406" y="334"/>
                  <a:pt x="430" y="334"/>
                </a:cubicBezTo>
                <a:cubicBezTo>
                  <a:pt x="430" y="382"/>
                  <a:pt x="394" y="406"/>
                  <a:pt x="358" y="406"/>
                </a:cubicBezTo>
                <a:cubicBezTo>
                  <a:pt x="323" y="406"/>
                  <a:pt x="287" y="382"/>
                  <a:pt x="287" y="334"/>
                </a:cubicBezTo>
                <a:cubicBezTo>
                  <a:pt x="287" y="311"/>
                  <a:pt x="311" y="287"/>
                  <a:pt x="358" y="287"/>
                </a:cubicBezTo>
                <a:close/>
                <a:moveTo>
                  <a:pt x="358" y="1"/>
                </a:moveTo>
                <a:cubicBezTo>
                  <a:pt x="168" y="1"/>
                  <a:pt x="1" y="167"/>
                  <a:pt x="1" y="358"/>
                </a:cubicBezTo>
                <a:cubicBezTo>
                  <a:pt x="1" y="549"/>
                  <a:pt x="144" y="716"/>
                  <a:pt x="358" y="716"/>
                </a:cubicBezTo>
                <a:cubicBezTo>
                  <a:pt x="549" y="716"/>
                  <a:pt x="716" y="573"/>
                  <a:pt x="716" y="358"/>
                </a:cubicBezTo>
                <a:cubicBezTo>
                  <a:pt x="716" y="191"/>
                  <a:pt x="549" y="1"/>
                  <a:pt x="358" y="1"/>
                </a:cubicBezTo>
                <a:close/>
              </a:path>
            </a:pathLst>
          </a:custGeom>
          <a:solidFill>
            <a:srgbClr val="D0D1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41"/>
          <p:cNvSpPr/>
          <p:nvPr/>
        </p:nvSpPr>
        <p:spPr>
          <a:xfrm>
            <a:off x="2426931" y="508032"/>
            <a:ext cx="413877" cy="44901"/>
          </a:xfrm>
          <a:custGeom>
            <a:avLst/>
            <a:gdLst/>
            <a:ahLst/>
            <a:cxnLst/>
            <a:rect l="l" t="t" r="r" b="b"/>
            <a:pathLst>
              <a:path w="9899" h="1074" extrusionOk="0">
                <a:moveTo>
                  <a:pt x="9374" y="287"/>
                </a:moveTo>
                <a:cubicBezTo>
                  <a:pt x="9469" y="287"/>
                  <a:pt x="9517" y="334"/>
                  <a:pt x="9540" y="358"/>
                </a:cubicBezTo>
                <a:cubicBezTo>
                  <a:pt x="9588" y="406"/>
                  <a:pt x="9612" y="478"/>
                  <a:pt x="9612" y="525"/>
                </a:cubicBezTo>
                <a:cubicBezTo>
                  <a:pt x="9612" y="621"/>
                  <a:pt x="9588" y="692"/>
                  <a:pt x="9540" y="716"/>
                </a:cubicBezTo>
                <a:cubicBezTo>
                  <a:pt x="9493" y="740"/>
                  <a:pt x="9421" y="764"/>
                  <a:pt x="9374" y="764"/>
                </a:cubicBezTo>
                <a:lnTo>
                  <a:pt x="549" y="764"/>
                </a:lnTo>
                <a:cubicBezTo>
                  <a:pt x="453" y="764"/>
                  <a:pt x="406" y="740"/>
                  <a:pt x="358" y="716"/>
                </a:cubicBezTo>
                <a:cubicBezTo>
                  <a:pt x="334" y="645"/>
                  <a:pt x="310" y="597"/>
                  <a:pt x="310" y="525"/>
                </a:cubicBezTo>
                <a:cubicBezTo>
                  <a:pt x="310" y="454"/>
                  <a:pt x="334" y="382"/>
                  <a:pt x="358" y="358"/>
                </a:cubicBezTo>
                <a:cubicBezTo>
                  <a:pt x="430" y="334"/>
                  <a:pt x="477" y="287"/>
                  <a:pt x="549" y="287"/>
                </a:cubicBezTo>
                <a:close/>
                <a:moveTo>
                  <a:pt x="549" y="1"/>
                </a:moveTo>
                <a:cubicBezTo>
                  <a:pt x="406" y="1"/>
                  <a:pt x="239" y="48"/>
                  <a:pt x="167" y="144"/>
                </a:cubicBezTo>
                <a:cubicBezTo>
                  <a:pt x="72" y="263"/>
                  <a:pt x="0" y="382"/>
                  <a:pt x="0" y="525"/>
                </a:cubicBezTo>
                <a:cubicBezTo>
                  <a:pt x="0" y="692"/>
                  <a:pt x="72" y="835"/>
                  <a:pt x="167" y="931"/>
                </a:cubicBezTo>
                <a:cubicBezTo>
                  <a:pt x="287" y="1002"/>
                  <a:pt x="406" y="1074"/>
                  <a:pt x="549" y="1074"/>
                </a:cubicBezTo>
                <a:lnTo>
                  <a:pt x="9374" y="1074"/>
                </a:lnTo>
                <a:cubicBezTo>
                  <a:pt x="9493" y="1074"/>
                  <a:pt x="9636" y="1002"/>
                  <a:pt x="9755" y="931"/>
                </a:cubicBezTo>
                <a:cubicBezTo>
                  <a:pt x="9851" y="811"/>
                  <a:pt x="9898" y="692"/>
                  <a:pt x="9898" y="525"/>
                </a:cubicBezTo>
                <a:cubicBezTo>
                  <a:pt x="9898" y="382"/>
                  <a:pt x="9851" y="239"/>
                  <a:pt x="9755" y="144"/>
                </a:cubicBezTo>
                <a:cubicBezTo>
                  <a:pt x="9636" y="48"/>
                  <a:pt x="9517" y="1"/>
                  <a:pt x="9374" y="1"/>
                </a:cubicBezTo>
                <a:close/>
              </a:path>
            </a:pathLst>
          </a:custGeom>
          <a:solidFill>
            <a:srgbClr val="D0D1DE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41"/>
          <p:cNvSpPr/>
          <p:nvPr/>
        </p:nvSpPr>
        <p:spPr>
          <a:xfrm>
            <a:off x="2365094" y="4400729"/>
            <a:ext cx="534541" cy="151594"/>
          </a:xfrm>
          <a:custGeom>
            <a:avLst/>
            <a:gdLst/>
            <a:ahLst/>
            <a:cxnLst/>
            <a:rect l="l" t="t" r="r" b="b"/>
            <a:pathLst>
              <a:path w="12785" h="3626" extrusionOk="0">
                <a:moveTo>
                  <a:pt x="10972" y="287"/>
                </a:moveTo>
                <a:cubicBezTo>
                  <a:pt x="11377" y="287"/>
                  <a:pt x="11735" y="430"/>
                  <a:pt x="12045" y="740"/>
                </a:cubicBezTo>
                <a:cubicBezTo>
                  <a:pt x="12331" y="1026"/>
                  <a:pt x="12498" y="1384"/>
                  <a:pt x="12498" y="1813"/>
                </a:cubicBezTo>
                <a:cubicBezTo>
                  <a:pt x="12498" y="2648"/>
                  <a:pt x="11807" y="3340"/>
                  <a:pt x="10972" y="3340"/>
                </a:cubicBezTo>
                <a:lnTo>
                  <a:pt x="1813" y="3340"/>
                </a:lnTo>
                <a:cubicBezTo>
                  <a:pt x="1408" y="3340"/>
                  <a:pt x="1050" y="3173"/>
                  <a:pt x="740" y="2887"/>
                </a:cubicBezTo>
                <a:cubicBezTo>
                  <a:pt x="454" y="2577"/>
                  <a:pt x="287" y="2219"/>
                  <a:pt x="287" y="1813"/>
                </a:cubicBezTo>
                <a:cubicBezTo>
                  <a:pt x="287" y="1384"/>
                  <a:pt x="454" y="1026"/>
                  <a:pt x="740" y="740"/>
                </a:cubicBezTo>
                <a:cubicBezTo>
                  <a:pt x="1050" y="430"/>
                  <a:pt x="1408" y="287"/>
                  <a:pt x="1813" y="287"/>
                </a:cubicBezTo>
                <a:close/>
                <a:moveTo>
                  <a:pt x="1813" y="1"/>
                </a:moveTo>
                <a:cubicBezTo>
                  <a:pt x="1336" y="1"/>
                  <a:pt x="859" y="192"/>
                  <a:pt x="525" y="525"/>
                </a:cubicBezTo>
                <a:cubicBezTo>
                  <a:pt x="168" y="859"/>
                  <a:pt x="1" y="1336"/>
                  <a:pt x="1" y="1813"/>
                </a:cubicBezTo>
                <a:cubicBezTo>
                  <a:pt x="1" y="2290"/>
                  <a:pt x="215" y="2767"/>
                  <a:pt x="525" y="3101"/>
                </a:cubicBezTo>
                <a:cubicBezTo>
                  <a:pt x="883" y="3435"/>
                  <a:pt x="1336" y="3626"/>
                  <a:pt x="1813" y="3626"/>
                </a:cubicBezTo>
                <a:lnTo>
                  <a:pt x="10972" y="3626"/>
                </a:lnTo>
                <a:cubicBezTo>
                  <a:pt x="11950" y="3626"/>
                  <a:pt x="12784" y="2815"/>
                  <a:pt x="12784" y="1813"/>
                </a:cubicBezTo>
                <a:cubicBezTo>
                  <a:pt x="12784" y="1336"/>
                  <a:pt x="12570" y="859"/>
                  <a:pt x="12260" y="525"/>
                </a:cubicBezTo>
                <a:cubicBezTo>
                  <a:pt x="11902" y="168"/>
                  <a:pt x="11449" y="1"/>
                  <a:pt x="10972" y="1"/>
                </a:cubicBezTo>
                <a:close/>
              </a:path>
            </a:pathLst>
          </a:custGeom>
          <a:solidFill>
            <a:srgbClr val="D0D1DE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41"/>
          <p:cNvSpPr/>
          <p:nvPr/>
        </p:nvSpPr>
        <p:spPr>
          <a:xfrm>
            <a:off x="1663752" y="813386"/>
            <a:ext cx="1945545" cy="3443098"/>
          </a:xfrm>
          <a:custGeom>
            <a:avLst/>
            <a:gdLst/>
            <a:ahLst/>
            <a:cxnLst/>
            <a:rect l="l" t="t" r="r" b="b"/>
            <a:pathLst>
              <a:path w="46533" h="82356" extrusionOk="0">
                <a:moveTo>
                  <a:pt x="0" y="0"/>
                </a:moveTo>
                <a:lnTo>
                  <a:pt x="0" y="82356"/>
                </a:lnTo>
                <a:lnTo>
                  <a:pt x="46532" y="82356"/>
                </a:lnTo>
                <a:lnTo>
                  <a:pt x="465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41"/>
          <p:cNvSpPr/>
          <p:nvPr/>
        </p:nvSpPr>
        <p:spPr>
          <a:xfrm>
            <a:off x="1832606" y="2129991"/>
            <a:ext cx="1609476" cy="446755"/>
          </a:xfrm>
          <a:custGeom>
            <a:avLst/>
            <a:gdLst/>
            <a:ahLst/>
            <a:cxnLst/>
            <a:rect l="l" t="t" r="r" b="b"/>
            <a:pathLst>
              <a:path w="38495" h="10686" extrusionOk="0">
                <a:moveTo>
                  <a:pt x="454" y="0"/>
                </a:moveTo>
                <a:cubicBezTo>
                  <a:pt x="215" y="0"/>
                  <a:pt x="24" y="167"/>
                  <a:pt x="24" y="406"/>
                </a:cubicBezTo>
                <a:lnTo>
                  <a:pt x="24" y="10280"/>
                </a:lnTo>
                <a:cubicBezTo>
                  <a:pt x="1" y="10518"/>
                  <a:pt x="215" y="10685"/>
                  <a:pt x="454" y="10685"/>
                </a:cubicBezTo>
                <a:lnTo>
                  <a:pt x="38066" y="10685"/>
                </a:lnTo>
                <a:cubicBezTo>
                  <a:pt x="38304" y="10685"/>
                  <a:pt x="38495" y="10518"/>
                  <a:pt x="38495" y="10280"/>
                </a:cubicBezTo>
                <a:lnTo>
                  <a:pt x="38495" y="406"/>
                </a:lnTo>
                <a:cubicBezTo>
                  <a:pt x="38495" y="167"/>
                  <a:pt x="38304" y="0"/>
                  <a:pt x="380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41"/>
          <p:cNvSpPr/>
          <p:nvPr/>
        </p:nvSpPr>
        <p:spPr>
          <a:xfrm>
            <a:off x="1896408" y="2129334"/>
            <a:ext cx="281256" cy="282242"/>
          </a:xfrm>
          <a:custGeom>
            <a:avLst/>
            <a:gdLst/>
            <a:ahLst/>
            <a:cxnLst/>
            <a:rect l="l" t="t" r="r" b="b"/>
            <a:pathLst>
              <a:path w="6727" h="6751" extrusionOk="0">
                <a:moveTo>
                  <a:pt x="3364" y="0"/>
                </a:moveTo>
                <a:cubicBezTo>
                  <a:pt x="1480" y="0"/>
                  <a:pt x="1" y="1527"/>
                  <a:pt x="1" y="3363"/>
                </a:cubicBezTo>
                <a:cubicBezTo>
                  <a:pt x="1" y="5224"/>
                  <a:pt x="1480" y="6750"/>
                  <a:pt x="3364" y="6750"/>
                </a:cubicBezTo>
                <a:cubicBezTo>
                  <a:pt x="5224" y="6750"/>
                  <a:pt x="6727" y="5247"/>
                  <a:pt x="6727" y="3363"/>
                </a:cubicBezTo>
                <a:cubicBezTo>
                  <a:pt x="6727" y="1527"/>
                  <a:pt x="5248" y="0"/>
                  <a:pt x="33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41"/>
          <p:cNvSpPr/>
          <p:nvPr/>
        </p:nvSpPr>
        <p:spPr>
          <a:xfrm>
            <a:off x="1999134" y="2205129"/>
            <a:ext cx="72833" cy="72829"/>
          </a:xfrm>
          <a:custGeom>
            <a:avLst/>
            <a:gdLst/>
            <a:ahLst/>
            <a:cxnLst/>
            <a:rect l="l" t="t" r="r" b="b"/>
            <a:pathLst>
              <a:path w="1742" h="1742" extrusionOk="0">
                <a:moveTo>
                  <a:pt x="883" y="0"/>
                </a:moveTo>
                <a:cubicBezTo>
                  <a:pt x="406" y="0"/>
                  <a:pt x="1" y="382"/>
                  <a:pt x="1" y="882"/>
                </a:cubicBezTo>
                <a:cubicBezTo>
                  <a:pt x="1" y="1359"/>
                  <a:pt x="406" y="1741"/>
                  <a:pt x="883" y="1741"/>
                </a:cubicBezTo>
                <a:cubicBezTo>
                  <a:pt x="1360" y="1741"/>
                  <a:pt x="1742" y="1359"/>
                  <a:pt x="1742" y="882"/>
                </a:cubicBezTo>
                <a:cubicBezTo>
                  <a:pt x="1742" y="382"/>
                  <a:pt x="1360" y="0"/>
                  <a:pt x="88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41"/>
          <p:cNvSpPr/>
          <p:nvPr/>
        </p:nvSpPr>
        <p:spPr>
          <a:xfrm>
            <a:off x="1975219" y="2279880"/>
            <a:ext cx="124677" cy="63882"/>
          </a:xfrm>
          <a:custGeom>
            <a:avLst/>
            <a:gdLst/>
            <a:ahLst/>
            <a:cxnLst/>
            <a:rect l="l" t="t" r="r" b="b"/>
            <a:pathLst>
              <a:path w="2982" h="1528" extrusionOk="0">
                <a:moveTo>
                  <a:pt x="1073" y="1"/>
                </a:moveTo>
                <a:cubicBezTo>
                  <a:pt x="501" y="1"/>
                  <a:pt x="24" y="478"/>
                  <a:pt x="24" y="1050"/>
                </a:cubicBezTo>
                <a:lnTo>
                  <a:pt x="24" y="1193"/>
                </a:lnTo>
                <a:cubicBezTo>
                  <a:pt x="0" y="1384"/>
                  <a:pt x="143" y="1527"/>
                  <a:pt x="310" y="1527"/>
                </a:cubicBezTo>
                <a:lnTo>
                  <a:pt x="2648" y="1527"/>
                </a:lnTo>
                <a:cubicBezTo>
                  <a:pt x="2814" y="1527"/>
                  <a:pt x="2981" y="1384"/>
                  <a:pt x="2981" y="1193"/>
                </a:cubicBezTo>
                <a:cubicBezTo>
                  <a:pt x="2981" y="549"/>
                  <a:pt x="2433" y="1"/>
                  <a:pt x="17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41"/>
          <p:cNvSpPr/>
          <p:nvPr/>
        </p:nvSpPr>
        <p:spPr>
          <a:xfrm>
            <a:off x="2342183" y="2182178"/>
            <a:ext cx="352040" cy="11999"/>
          </a:xfrm>
          <a:custGeom>
            <a:avLst/>
            <a:gdLst/>
            <a:ahLst/>
            <a:cxnLst/>
            <a:rect l="l" t="t" r="r" b="b"/>
            <a:pathLst>
              <a:path w="8420" h="287" extrusionOk="0">
                <a:moveTo>
                  <a:pt x="167" y="0"/>
                </a:moveTo>
                <a:cubicBezTo>
                  <a:pt x="72" y="0"/>
                  <a:pt x="0" y="48"/>
                  <a:pt x="0" y="144"/>
                </a:cubicBezTo>
                <a:cubicBezTo>
                  <a:pt x="0" y="239"/>
                  <a:pt x="72" y="287"/>
                  <a:pt x="167" y="287"/>
                </a:cubicBezTo>
                <a:lnTo>
                  <a:pt x="8276" y="287"/>
                </a:lnTo>
                <a:cubicBezTo>
                  <a:pt x="8324" y="287"/>
                  <a:pt x="8419" y="239"/>
                  <a:pt x="8419" y="144"/>
                </a:cubicBezTo>
                <a:cubicBezTo>
                  <a:pt x="8419" y="48"/>
                  <a:pt x="8348" y="0"/>
                  <a:pt x="8276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41"/>
          <p:cNvSpPr/>
          <p:nvPr/>
        </p:nvSpPr>
        <p:spPr>
          <a:xfrm>
            <a:off x="2583466" y="2374613"/>
            <a:ext cx="351079" cy="13002"/>
          </a:xfrm>
          <a:custGeom>
            <a:avLst/>
            <a:gdLst/>
            <a:ahLst/>
            <a:cxnLst/>
            <a:rect l="l" t="t" r="r" b="b"/>
            <a:pathLst>
              <a:path w="8397" h="311" extrusionOk="0">
                <a:moveTo>
                  <a:pt x="144" y="1"/>
                </a:moveTo>
                <a:cubicBezTo>
                  <a:pt x="49" y="1"/>
                  <a:pt x="1" y="72"/>
                  <a:pt x="1" y="168"/>
                </a:cubicBezTo>
                <a:cubicBezTo>
                  <a:pt x="1" y="239"/>
                  <a:pt x="49" y="311"/>
                  <a:pt x="144" y="311"/>
                </a:cubicBezTo>
                <a:lnTo>
                  <a:pt x="8253" y="311"/>
                </a:lnTo>
                <a:cubicBezTo>
                  <a:pt x="8348" y="311"/>
                  <a:pt x="8396" y="239"/>
                  <a:pt x="8396" y="168"/>
                </a:cubicBezTo>
                <a:cubicBezTo>
                  <a:pt x="8396" y="72"/>
                  <a:pt x="8348" y="1"/>
                  <a:pt x="825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41"/>
          <p:cNvSpPr/>
          <p:nvPr/>
        </p:nvSpPr>
        <p:spPr>
          <a:xfrm>
            <a:off x="2342183" y="2307806"/>
            <a:ext cx="352040" cy="11999"/>
          </a:xfrm>
          <a:custGeom>
            <a:avLst/>
            <a:gdLst/>
            <a:ahLst/>
            <a:cxnLst/>
            <a:rect l="l" t="t" r="r" b="b"/>
            <a:pathLst>
              <a:path w="8420" h="287" extrusionOk="0">
                <a:moveTo>
                  <a:pt x="167" y="1"/>
                </a:moveTo>
                <a:cubicBezTo>
                  <a:pt x="72" y="1"/>
                  <a:pt x="0" y="48"/>
                  <a:pt x="0" y="144"/>
                </a:cubicBezTo>
                <a:cubicBezTo>
                  <a:pt x="0" y="239"/>
                  <a:pt x="72" y="287"/>
                  <a:pt x="167" y="287"/>
                </a:cubicBezTo>
                <a:lnTo>
                  <a:pt x="8276" y="287"/>
                </a:lnTo>
                <a:cubicBezTo>
                  <a:pt x="8324" y="287"/>
                  <a:pt x="8419" y="239"/>
                  <a:pt x="8419" y="144"/>
                </a:cubicBezTo>
                <a:cubicBezTo>
                  <a:pt x="8419" y="48"/>
                  <a:pt x="8348" y="1"/>
                  <a:pt x="8276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41"/>
          <p:cNvSpPr/>
          <p:nvPr/>
        </p:nvSpPr>
        <p:spPr>
          <a:xfrm>
            <a:off x="2788919" y="2307806"/>
            <a:ext cx="235348" cy="11999"/>
          </a:xfrm>
          <a:custGeom>
            <a:avLst/>
            <a:gdLst/>
            <a:ahLst/>
            <a:cxnLst/>
            <a:rect l="l" t="t" r="r" b="b"/>
            <a:pathLst>
              <a:path w="5629" h="287" extrusionOk="0">
                <a:moveTo>
                  <a:pt x="143" y="1"/>
                </a:moveTo>
                <a:cubicBezTo>
                  <a:pt x="48" y="1"/>
                  <a:pt x="0" y="48"/>
                  <a:pt x="0" y="144"/>
                </a:cubicBezTo>
                <a:cubicBezTo>
                  <a:pt x="0" y="239"/>
                  <a:pt x="48" y="287"/>
                  <a:pt x="143" y="287"/>
                </a:cubicBezTo>
                <a:lnTo>
                  <a:pt x="5486" y="287"/>
                </a:lnTo>
                <a:cubicBezTo>
                  <a:pt x="5533" y="287"/>
                  <a:pt x="5629" y="239"/>
                  <a:pt x="5629" y="144"/>
                </a:cubicBezTo>
                <a:cubicBezTo>
                  <a:pt x="5629" y="48"/>
                  <a:pt x="5581" y="1"/>
                  <a:pt x="5486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41"/>
          <p:cNvSpPr/>
          <p:nvPr/>
        </p:nvSpPr>
        <p:spPr>
          <a:xfrm>
            <a:off x="2341179" y="2374613"/>
            <a:ext cx="149596" cy="13002"/>
          </a:xfrm>
          <a:custGeom>
            <a:avLst/>
            <a:gdLst/>
            <a:ahLst/>
            <a:cxnLst/>
            <a:rect l="l" t="t" r="r" b="b"/>
            <a:pathLst>
              <a:path w="3578" h="311" extrusionOk="0">
                <a:moveTo>
                  <a:pt x="143" y="1"/>
                </a:moveTo>
                <a:cubicBezTo>
                  <a:pt x="72" y="1"/>
                  <a:pt x="0" y="72"/>
                  <a:pt x="0" y="168"/>
                </a:cubicBezTo>
                <a:cubicBezTo>
                  <a:pt x="0" y="239"/>
                  <a:pt x="72" y="311"/>
                  <a:pt x="143" y="311"/>
                </a:cubicBezTo>
                <a:lnTo>
                  <a:pt x="3435" y="311"/>
                </a:lnTo>
                <a:cubicBezTo>
                  <a:pt x="3530" y="311"/>
                  <a:pt x="3578" y="239"/>
                  <a:pt x="3578" y="168"/>
                </a:cubicBezTo>
                <a:cubicBezTo>
                  <a:pt x="3578" y="72"/>
                  <a:pt x="3530" y="1"/>
                  <a:pt x="3435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41"/>
          <p:cNvSpPr/>
          <p:nvPr/>
        </p:nvSpPr>
        <p:spPr>
          <a:xfrm>
            <a:off x="2261406" y="970705"/>
            <a:ext cx="352040" cy="11999"/>
          </a:xfrm>
          <a:custGeom>
            <a:avLst/>
            <a:gdLst/>
            <a:ahLst/>
            <a:cxnLst/>
            <a:rect l="l" t="t" r="r" b="b"/>
            <a:pathLst>
              <a:path w="8420" h="287" extrusionOk="0">
                <a:moveTo>
                  <a:pt x="143" y="0"/>
                </a:moveTo>
                <a:cubicBezTo>
                  <a:pt x="72" y="0"/>
                  <a:pt x="0" y="48"/>
                  <a:pt x="0" y="143"/>
                </a:cubicBezTo>
                <a:cubicBezTo>
                  <a:pt x="0" y="239"/>
                  <a:pt x="72" y="286"/>
                  <a:pt x="143" y="286"/>
                </a:cubicBezTo>
                <a:lnTo>
                  <a:pt x="8252" y="286"/>
                </a:lnTo>
                <a:cubicBezTo>
                  <a:pt x="8348" y="286"/>
                  <a:pt x="8419" y="239"/>
                  <a:pt x="8419" y="143"/>
                </a:cubicBezTo>
                <a:cubicBezTo>
                  <a:pt x="8419" y="48"/>
                  <a:pt x="8348" y="0"/>
                  <a:pt x="8252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41"/>
          <p:cNvSpPr/>
          <p:nvPr/>
        </p:nvSpPr>
        <p:spPr>
          <a:xfrm>
            <a:off x="2778927" y="1183083"/>
            <a:ext cx="168578" cy="167564"/>
          </a:xfrm>
          <a:custGeom>
            <a:avLst/>
            <a:gdLst/>
            <a:ahLst/>
            <a:cxnLst/>
            <a:rect l="l" t="t" r="r" b="b"/>
            <a:pathLst>
              <a:path w="4032" h="4008" extrusionOk="0">
                <a:moveTo>
                  <a:pt x="2004" y="287"/>
                </a:moveTo>
                <a:cubicBezTo>
                  <a:pt x="2958" y="287"/>
                  <a:pt x="3721" y="1050"/>
                  <a:pt x="3697" y="1980"/>
                </a:cubicBezTo>
                <a:cubicBezTo>
                  <a:pt x="3697" y="2886"/>
                  <a:pt x="2958" y="3673"/>
                  <a:pt x="2004" y="3673"/>
                </a:cubicBezTo>
                <a:cubicBezTo>
                  <a:pt x="1074" y="3673"/>
                  <a:pt x="287" y="2934"/>
                  <a:pt x="287" y="1980"/>
                </a:cubicBezTo>
                <a:cubicBezTo>
                  <a:pt x="287" y="1050"/>
                  <a:pt x="1050" y="287"/>
                  <a:pt x="2004" y="287"/>
                </a:cubicBezTo>
                <a:close/>
                <a:moveTo>
                  <a:pt x="2004" y="0"/>
                </a:moveTo>
                <a:cubicBezTo>
                  <a:pt x="883" y="0"/>
                  <a:pt x="1" y="907"/>
                  <a:pt x="1" y="2004"/>
                </a:cubicBezTo>
                <a:cubicBezTo>
                  <a:pt x="1" y="3101"/>
                  <a:pt x="883" y="4007"/>
                  <a:pt x="2004" y="4007"/>
                </a:cubicBezTo>
                <a:cubicBezTo>
                  <a:pt x="3125" y="4007"/>
                  <a:pt x="4031" y="3077"/>
                  <a:pt x="3984" y="2004"/>
                </a:cubicBezTo>
                <a:cubicBezTo>
                  <a:pt x="3984" y="907"/>
                  <a:pt x="3101" y="0"/>
                  <a:pt x="2004" y="0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41"/>
          <p:cNvSpPr/>
          <p:nvPr/>
        </p:nvSpPr>
        <p:spPr>
          <a:xfrm>
            <a:off x="2011092" y="960714"/>
            <a:ext cx="81822" cy="82821"/>
          </a:xfrm>
          <a:custGeom>
            <a:avLst/>
            <a:gdLst/>
            <a:ahLst/>
            <a:cxnLst/>
            <a:rect l="l" t="t" r="r" b="b"/>
            <a:pathLst>
              <a:path w="1957" h="1981" extrusionOk="0">
                <a:moveTo>
                  <a:pt x="692" y="1"/>
                </a:moveTo>
                <a:cubicBezTo>
                  <a:pt x="287" y="1"/>
                  <a:pt x="1" y="287"/>
                  <a:pt x="1" y="668"/>
                </a:cubicBezTo>
                <a:lnTo>
                  <a:pt x="1" y="1861"/>
                </a:lnTo>
                <a:cubicBezTo>
                  <a:pt x="1" y="1933"/>
                  <a:pt x="48" y="1980"/>
                  <a:pt x="120" y="1980"/>
                </a:cubicBezTo>
                <a:cubicBezTo>
                  <a:pt x="168" y="1980"/>
                  <a:pt x="239" y="1933"/>
                  <a:pt x="239" y="1861"/>
                </a:cubicBezTo>
                <a:lnTo>
                  <a:pt x="239" y="668"/>
                </a:lnTo>
                <a:cubicBezTo>
                  <a:pt x="239" y="406"/>
                  <a:pt x="406" y="191"/>
                  <a:pt x="692" y="191"/>
                </a:cubicBezTo>
                <a:lnTo>
                  <a:pt x="1408" y="191"/>
                </a:lnTo>
                <a:cubicBezTo>
                  <a:pt x="1575" y="191"/>
                  <a:pt x="1718" y="358"/>
                  <a:pt x="1718" y="525"/>
                </a:cubicBezTo>
                <a:lnTo>
                  <a:pt x="1718" y="1837"/>
                </a:lnTo>
                <a:cubicBezTo>
                  <a:pt x="1718" y="1909"/>
                  <a:pt x="1790" y="1956"/>
                  <a:pt x="1837" y="1956"/>
                </a:cubicBezTo>
                <a:cubicBezTo>
                  <a:pt x="1909" y="1956"/>
                  <a:pt x="1956" y="1909"/>
                  <a:pt x="1956" y="1861"/>
                </a:cubicBezTo>
                <a:lnTo>
                  <a:pt x="1956" y="549"/>
                </a:lnTo>
                <a:cubicBezTo>
                  <a:pt x="1956" y="239"/>
                  <a:pt x="1694" y="1"/>
                  <a:pt x="1408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41"/>
          <p:cNvSpPr/>
          <p:nvPr/>
        </p:nvSpPr>
        <p:spPr>
          <a:xfrm>
            <a:off x="2010088" y="1057454"/>
            <a:ext cx="82826" cy="9992"/>
          </a:xfrm>
          <a:custGeom>
            <a:avLst/>
            <a:gdLst/>
            <a:ahLst/>
            <a:cxnLst/>
            <a:rect l="l" t="t" r="r" b="b"/>
            <a:pathLst>
              <a:path w="1981" h="239" extrusionOk="0">
                <a:moveTo>
                  <a:pt x="120" y="0"/>
                </a:moveTo>
                <a:cubicBezTo>
                  <a:pt x="49" y="0"/>
                  <a:pt x="1" y="72"/>
                  <a:pt x="1" y="119"/>
                </a:cubicBezTo>
                <a:cubicBezTo>
                  <a:pt x="1" y="191"/>
                  <a:pt x="49" y="239"/>
                  <a:pt x="120" y="239"/>
                </a:cubicBezTo>
                <a:lnTo>
                  <a:pt x="1861" y="239"/>
                </a:lnTo>
                <a:cubicBezTo>
                  <a:pt x="1933" y="239"/>
                  <a:pt x="1980" y="191"/>
                  <a:pt x="1980" y="119"/>
                </a:cubicBezTo>
                <a:cubicBezTo>
                  <a:pt x="1980" y="72"/>
                  <a:pt x="1933" y="0"/>
                  <a:pt x="1861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41"/>
          <p:cNvSpPr/>
          <p:nvPr/>
        </p:nvSpPr>
        <p:spPr>
          <a:xfrm>
            <a:off x="3262539" y="3982956"/>
            <a:ext cx="111758" cy="111710"/>
          </a:xfrm>
          <a:custGeom>
            <a:avLst/>
            <a:gdLst/>
            <a:ahLst/>
            <a:cxnLst/>
            <a:rect l="l" t="t" r="r" b="b"/>
            <a:pathLst>
              <a:path w="2673" h="2672" extrusionOk="0">
                <a:moveTo>
                  <a:pt x="1337" y="287"/>
                </a:moveTo>
                <a:cubicBezTo>
                  <a:pt x="1933" y="287"/>
                  <a:pt x="2386" y="764"/>
                  <a:pt x="2386" y="1336"/>
                </a:cubicBezTo>
                <a:cubicBezTo>
                  <a:pt x="2386" y="1908"/>
                  <a:pt x="1909" y="2385"/>
                  <a:pt x="1337" y="2385"/>
                </a:cubicBezTo>
                <a:cubicBezTo>
                  <a:pt x="764" y="2385"/>
                  <a:pt x="287" y="1908"/>
                  <a:pt x="287" y="1336"/>
                </a:cubicBezTo>
                <a:cubicBezTo>
                  <a:pt x="287" y="764"/>
                  <a:pt x="764" y="287"/>
                  <a:pt x="1337" y="287"/>
                </a:cubicBezTo>
                <a:close/>
                <a:moveTo>
                  <a:pt x="1337" y="0"/>
                </a:moveTo>
                <a:cubicBezTo>
                  <a:pt x="597" y="0"/>
                  <a:pt x="1" y="597"/>
                  <a:pt x="1" y="1336"/>
                </a:cubicBezTo>
                <a:cubicBezTo>
                  <a:pt x="1" y="2075"/>
                  <a:pt x="597" y="2672"/>
                  <a:pt x="1337" y="2672"/>
                </a:cubicBezTo>
                <a:cubicBezTo>
                  <a:pt x="2076" y="2672"/>
                  <a:pt x="2672" y="2075"/>
                  <a:pt x="2672" y="1336"/>
                </a:cubicBezTo>
                <a:cubicBezTo>
                  <a:pt x="2672" y="597"/>
                  <a:pt x="2076" y="0"/>
                  <a:pt x="133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7" name="Google Shape;927;p41"/>
          <p:cNvGrpSpPr/>
          <p:nvPr/>
        </p:nvGrpSpPr>
        <p:grpSpPr>
          <a:xfrm>
            <a:off x="573016" y="2005358"/>
            <a:ext cx="2639745" cy="2771173"/>
            <a:chOff x="765154" y="2005358"/>
            <a:chExt cx="2639745" cy="2771173"/>
          </a:xfrm>
        </p:grpSpPr>
        <p:sp>
          <p:nvSpPr>
            <p:cNvPr id="928" name="Google Shape;928;p41"/>
            <p:cNvSpPr/>
            <p:nvPr/>
          </p:nvSpPr>
          <p:spPr>
            <a:xfrm flipH="1">
              <a:off x="1689119" y="2263847"/>
              <a:ext cx="146635" cy="336784"/>
            </a:xfrm>
            <a:custGeom>
              <a:avLst/>
              <a:gdLst/>
              <a:ahLst/>
              <a:cxnLst/>
              <a:rect l="l" t="t" r="r" b="b"/>
              <a:pathLst>
                <a:path w="1813" h="4164" extrusionOk="0">
                  <a:moveTo>
                    <a:pt x="669" y="0"/>
                  </a:moveTo>
                  <a:cubicBezTo>
                    <a:pt x="530" y="0"/>
                    <a:pt x="378" y="68"/>
                    <a:pt x="215" y="228"/>
                  </a:cubicBezTo>
                  <a:cubicBezTo>
                    <a:pt x="48" y="395"/>
                    <a:pt x="0" y="586"/>
                    <a:pt x="0" y="777"/>
                  </a:cubicBezTo>
                  <a:cubicBezTo>
                    <a:pt x="0" y="1611"/>
                    <a:pt x="644" y="3758"/>
                    <a:pt x="644" y="3758"/>
                  </a:cubicBezTo>
                  <a:lnTo>
                    <a:pt x="1693" y="4163"/>
                  </a:lnTo>
                  <a:cubicBezTo>
                    <a:pt x="1789" y="4163"/>
                    <a:pt x="1813" y="2327"/>
                    <a:pt x="1789" y="2208"/>
                  </a:cubicBezTo>
                  <a:cubicBezTo>
                    <a:pt x="1769" y="1789"/>
                    <a:pt x="1382" y="0"/>
                    <a:pt x="669" y="0"/>
                  </a:cubicBez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1"/>
            <p:cNvSpPr/>
            <p:nvPr/>
          </p:nvSpPr>
          <p:spPr>
            <a:xfrm flipH="1">
              <a:off x="1660162" y="2545629"/>
              <a:ext cx="349240" cy="381834"/>
            </a:xfrm>
            <a:custGeom>
              <a:avLst/>
              <a:gdLst/>
              <a:ahLst/>
              <a:cxnLst/>
              <a:rect l="l" t="t" r="r" b="b"/>
              <a:pathLst>
                <a:path w="4318" h="4721" extrusionOk="0">
                  <a:moveTo>
                    <a:pt x="3418" y="0"/>
                  </a:moveTo>
                  <a:cubicBezTo>
                    <a:pt x="3259" y="0"/>
                    <a:pt x="3088" y="84"/>
                    <a:pt x="2982" y="155"/>
                  </a:cubicBezTo>
                  <a:cubicBezTo>
                    <a:pt x="2600" y="393"/>
                    <a:pt x="1575" y="2874"/>
                    <a:pt x="1575" y="2874"/>
                  </a:cubicBezTo>
                  <a:lnTo>
                    <a:pt x="1265" y="3112"/>
                  </a:lnTo>
                  <a:lnTo>
                    <a:pt x="907" y="3279"/>
                  </a:lnTo>
                  <a:lnTo>
                    <a:pt x="716" y="3398"/>
                  </a:lnTo>
                  <a:cubicBezTo>
                    <a:pt x="644" y="3422"/>
                    <a:pt x="549" y="3422"/>
                    <a:pt x="501" y="3422"/>
                  </a:cubicBezTo>
                  <a:lnTo>
                    <a:pt x="382" y="3422"/>
                  </a:lnTo>
                  <a:cubicBezTo>
                    <a:pt x="358" y="3422"/>
                    <a:pt x="311" y="3470"/>
                    <a:pt x="311" y="3494"/>
                  </a:cubicBezTo>
                  <a:cubicBezTo>
                    <a:pt x="311" y="3518"/>
                    <a:pt x="311" y="3518"/>
                    <a:pt x="358" y="3541"/>
                  </a:cubicBezTo>
                  <a:cubicBezTo>
                    <a:pt x="406" y="3613"/>
                    <a:pt x="478" y="3637"/>
                    <a:pt x="549" y="3637"/>
                  </a:cubicBezTo>
                  <a:cubicBezTo>
                    <a:pt x="597" y="3637"/>
                    <a:pt x="621" y="3637"/>
                    <a:pt x="644" y="3613"/>
                  </a:cubicBezTo>
                  <a:lnTo>
                    <a:pt x="740" y="3613"/>
                  </a:lnTo>
                  <a:cubicBezTo>
                    <a:pt x="764" y="3613"/>
                    <a:pt x="788" y="3637"/>
                    <a:pt x="788" y="3661"/>
                  </a:cubicBezTo>
                  <a:cubicBezTo>
                    <a:pt x="835" y="3684"/>
                    <a:pt x="788" y="3732"/>
                    <a:pt x="764" y="3756"/>
                  </a:cubicBezTo>
                  <a:lnTo>
                    <a:pt x="668" y="3851"/>
                  </a:lnTo>
                  <a:lnTo>
                    <a:pt x="621" y="3899"/>
                  </a:lnTo>
                  <a:lnTo>
                    <a:pt x="549" y="3971"/>
                  </a:lnTo>
                  <a:cubicBezTo>
                    <a:pt x="525" y="3995"/>
                    <a:pt x="525" y="4018"/>
                    <a:pt x="501" y="4018"/>
                  </a:cubicBezTo>
                  <a:cubicBezTo>
                    <a:pt x="287" y="4233"/>
                    <a:pt x="144" y="4209"/>
                    <a:pt x="48" y="4376"/>
                  </a:cubicBezTo>
                  <a:cubicBezTo>
                    <a:pt x="1" y="4472"/>
                    <a:pt x="144" y="4448"/>
                    <a:pt x="167" y="4567"/>
                  </a:cubicBezTo>
                  <a:cubicBezTo>
                    <a:pt x="167" y="4578"/>
                    <a:pt x="187" y="4581"/>
                    <a:pt x="217" y="4581"/>
                  </a:cubicBezTo>
                  <a:cubicBezTo>
                    <a:pt x="270" y="4581"/>
                    <a:pt x="355" y="4570"/>
                    <a:pt x="419" y="4570"/>
                  </a:cubicBezTo>
                  <a:cubicBezTo>
                    <a:pt x="478" y="4570"/>
                    <a:pt x="519" y="4579"/>
                    <a:pt x="501" y="4615"/>
                  </a:cubicBezTo>
                  <a:cubicBezTo>
                    <a:pt x="454" y="4678"/>
                    <a:pt x="544" y="4721"/>
                    <a:pt x="708" y="4721"/>
                  </a:cubicBezTo>
                  <a:cubicBezTo>
                    <a:pt x="790" y="4721"/>
                    <a:pt x="891" y="4710"/>
                    <a:pt x="1002" y="4686"/>
                  </a:cubicBezTo>
                  <a:cubicBezTo>
                    <a:pt x="1265" y="4591"/>
                    <a:pt x="1432" y="4472"/>
                    <a:pt x="1551" y="4328"/>
                  </a:cubicBezTo>
                  <a:lnTo>
                    <a:pt x="1575" y="4281"/>
                  </a:lnTo>
                  <a:lnTo>
                    <a:pt x="2099" y="3279"/>
                  </a:lnTo>
                  <a:cubicBezTo>
                    <a:pt x="2171" y="3136"/>
                    <a:pt x="2672" y="2540"/>
                    <a:pt x="2767" y="2420"/>
                  </a:cubicBezTo>
                  <a:cubicBezTo>
                    <a:pt x="2886" y="2230"/>
                    <a:pt x="4317" y="489"/>
                    <a:pt x="3578" y="35"/>
                  </a:cubicBezTo>
                  <a:cubicBezTo>
                    <a:pt x="3529" y="11"/>
                    <a:pt x="3474" y="0"/>
                    <a:pt x="3418" y="0"/>
                  </a:cubicBezTo>
                  <a:close/>
                </a:path>
              </a:pathLst>
            </a:custGeom>
            <a:solidFill>
              <a:srgbClr val="FF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1"/>
            <p:cNvSpPr/>
            <p:nvPr/>
          </p:nvSpPr>
          <p:spPr>
            <a:xfrm flipH="1">
              <a:off x="1648598" y="2542879"/>
              <a:ext cx="225736" cy="244824"/>
            </a:xfrm>
            <a:custGeom>
              <a:avLst/>
              <a:gdLst/>
              <a:ahLst/>
              <a:cxnLst/>
              <a:rect l="l" t="t" r="r" b="b"/>
              <a:pathLst>
                <a:path w="2791" h="3027" extrusionOk="0">
                  <a:moveTo>
                    <a:pt x="1738" y="1"/>
                  </a:moveTo>
                  <a:cubicBezTo>
                    <a:pt x="1583" y="1"/>
                    <a:pt x="1434" y="101"/>
                    <a:pt x="1312" y="189"/>
                  </a:cubicBezTo>
                  <a:cubicBezTo>
                    <a:pt x="954" y="403"/>
                    <a:pt x="262" y="1954"/>
                    <a:pt x="0" y="2550"/>
                  </a:cubicBezTo>
                  <a:cubicBezTo>
                    <a:pt x="215" y="2693"/>
                    <a:pt x="453" y="2836"/>
                    <a:pt x="644" y="3027"/>
                  </a:cubicBezTo>
                  <a:cubicBezTo>
                    <a:pt x="859" y="2741"/>
                    <a:pt x="1193" y="2335"/>
                    <a:pt x="1288" y="2240"/>
                  </a:cubicBezTo>
                  <a:cubicBezTo>
                    <a:pt x="1407" y="2097"/>
                    <a:pt x="2791" y="570"/>
                    <a:pt x="1908" y="46"/>
                  </a:cubicBezTo>
                  <a:cubicBezTo>
                    <a:pt x="1851" y="14"/>
                    <a:pt x="1794" y="1"/>
                    <a:pt x="1738" y="1"/>
                  </a:cubicBez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1"/>
            <p:cNvSpPr/>
            <p:nvPr/>
          </p:nvSpPr>
          <p:spPr>
            <a:xfrm flipH="1">
              <a:off x="1374660" y="3235203"/>
              <a:ext cx="308719" cy="222905"/>
            </a:xfrm>
            <a:custGeom>
              <a:avLst/>
              <a:gdLst/>
              <a:ahLst/>
              <a:cxnLst/>
              <a:rect l="l" t="t" r="r" b="b"/>
              <a:pathLst>
                <a:path w="3817" h="2756" extrusionOk="0">
                  <a:moveTo>
                    <a:pt x="2528" y="0"/>
                  </a:moveTo>
                  <a:cubicBezTo>
                    <a:pt x="2528" y="0"/>
                    <a:pt x="2671" y="859"/>
                    <a:pt x="2552" y="1383"/>
                  </a:cubicBezTo>
                  <a:cubicBezTo>
                    <a:pt x="2099" y="1622"/>
                    <a:pt x="1336" y="1980"/>
                    <a:pt x="1336" y="1980"/>
                  </a:cubicBezTo>
                  <a:cubicBezTo>
                    <a:pt x="1336" y="1980"/>
                    <a:pt x="430" y="2123"/>
                    <a:pt x="382" y="2147"/>
                  </a:cubicBezTo>
                  <a:cubicBezTo>
                    <a:pt x="310" y="2171"/>
                    <a:pt x="239" y="2194"/>
                    <a:pt x="72" y="2337"/>
                  </a:cubicBezTo>
                  <a:cubicBezTo>
                    <a:pt x="72" y="2337"/>
                    <a:pt x="0" y="2576"/>
                    <a:pt x="1097" y="2719"/>
                  </a:cubicBezTo>
                  <a:cubicBezTo>
                    <a:pt x="1097" y="2719"/>
                    <a:pt x="1278" y="2755"/>
                    <a:pt x="1595" y="2755"/>
                  </a:cubicBezTo>
                  <a:cubicBezTo>
                    <a:pt x="1793" y="2755"/>
                    <a:pt x="2044" y="2741"/>
                    <a:pt x="2338" y="2695"/>
                  </a:cubicBezTo>
                  <a:cubicBezTo>
                    <a:pt x="2528" y="2648"/>
                    <a:pt x="2671" y="2648"/>
                    <a:pt x="2862" y="2624"/>
                  </a:cubicBezTo>
                  <a:cubicBezTo>
                    <a:pt x="3029" y="2600"/>
                    <a:pt x="3530" y="2600"/>
                    <a:pt x="3602" y="2528"/>
                  </a:cubicBezTo>
                  <a:lnTo>
                    <a:pt x="3649" y="2481"/>
                  </a:lnTo>
                  <a:cubicBezTo>
                    <a:pt x="3816" y="2337"/>
                    <a:pt x="3721" y="2051"/>
                    <a:pt x="3697" y="1884"/>
                  </a:cubicBezTo>
                  <a:cubicBezTo>
                    <a:pt x="3697" y="1789"/>
                    <a:pt x="3625" y="1741"/>
                    <a:pt x="3602" y="1646"/>
                  </a:cubicBezTo>
                  <a:cubicBezTo>
                    <a:pt x="3602" y="1622"/>
                    <a:pt x="3506" y="1407"/>
                    <a:pt x="3506" y="1383"/>
                  </a:cubicBezTo>
                  <a:cubicBezTo>
                    <a:pt x="3482" y="1026"/>
                    <a:pt x="3530" y="0"/>
                    <a:pt x="3530" y="0"/>
                  </a:cubicBezTo>
                  <a:close/>
                </a:path>
              </a:pathLst>
            </a:custGeom>
            <a:solidFill>
              <a:srgbClr val="FF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1"/>
            <p:cNvSpPr/>
            <p:nvPr/>
          </p:nvSpPr>
          <p:spPr>
            <a:xfrm flipH="1">
              <a:off x="1378542" y="3356683"/>
              <a:ext cx="302896" cy="103365"/>
            </a:xfrm>
            <a:custGeom>
              <a:avLst/>
              <a:gdLst/>
              <a:ahLst/>
              <a:cxnLst/>
              <a:rect l="l" t="t" r="r" b="b"/>
              <a:pathLst>
                <a:path w="3745" h="1278" extrusionOk="0">
                  <a:moveTo>
                    <a:pt x="3530" y="1"/>
                  </a:moveTo>
                  <a:cubicBezTo>
                    <a:pt x="3506" y="25"/>
                    <a:pt x="3458" y="25"/>
                    <a:pt x="3435" y="48"/>
                  </a:cubicBezTo>
                  <a:cubicBezTo>
                    <a:pt x="3177" y="177"/>
                    <a:pt x="2902" y="229"/>
                    <a:pt x="2626" y="229"/>
                  </a:cubicBezTo>
                  <a:cubicBezTo>
                    <a:pt x="2441" y="229"/>
                    <a:pt x="2256" y="206"/>
                    <a:pt x="2075" y="168"/>
                  </a:cubicBezTo>
                  <a:lnTo>
                    <a:pt x="2051" y="168"/>
                  </a:lnTo>
                  <a:cubicBezTo>
                    <a:pt x="1693" y="335"/>
                    <a:pt x="1336" y="502"/>
                    <a:pt x="1336" y="502"/>
                  </a:cubicBezTo>
                  <a:cubicBezTo>
                    <a:pt x="1336" y="502"/>
                    <a:pt x="453" y="645"/>
                    <a:pt x="382" y="669"/>
                  </a:cubicBezTo>
                  <a:cubicBezTo>
                    <a:pt x="310" y="716"/>
                    <a:pt x="239" y="740"/>
                    <a:pt x="72" y="859"/>
                  </a:cubicBezTo>
                  <a:cubicBezTo>
                    <a:pt x="72" y="859"/>
                    <a:pt x="0" y="1098"/>
                    <a:pt x="1097" y="1241"/>
                  </a:cubicBezTo>
                  <a:cubicBezTo>
                    <a:pt x="1097" y="1241"/>
                    <a:pt x="1278" y="1277"/>
                    <a:pt x="1595" y="1277"/>
                  </a:cubicBezTo>
                  <a:cubicBezTo>
                    <a:pt x="1793" y="1277"/>
                    <a:pt x="2044" y="1263"/>
                    <a:pt x="2337" y="1217"/>
                  </a:cubicBezTo>
                  <a:cubicBezTo>
                    <a:pt x="2528" y="1193"/>
                    <a:pt x="2671" y="1193"/>
                    <a:pt x="2862" y="1146"/>
                  </a:cubicBezTo>
                  <a:cubicBezTo>
                    <a:pt x="3029" y="1122"/>
                    <a:pt x="3530" y="1122"/>
                    <a:pt x="3601" y="1074"/>
                  </a:cubicBezTo>
                  <a:lnTo>
                    <a:pt x="3673" y="1002"/>
                  </a:lnTo>
                  <a:cubicBezTo>
                    <a:pt x="3745" y="859"/>
                    <a:pt x="3673" y="549"/>
                    <a:pt x="3625" y="406"/>
                  </a:cubicBezTo>
                  <a:cubicBezTo>
                    <a:pt x="3673" y="311"/>
                    <a:pt x="3625" y="239"/>
                    <a:pt x="3601" y="144"/>
                  </a:cubicBezTo>
                  <a:cubicBezTo>
                    <a:pt x="3601" y="144"/>
                    <a:pt x="3578" y="48"/>
                    <a:pt x="3530" y="1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1"/>
            <p:cNvSpPr/>
            <p:nvPr/>
          </p:nvSpPr>
          <p:spPr>
            <a:xfrm flipH="1">
              <a:off x="1291760" y="2451648"/>
              <a:ext cx="212229" cy="868489"/>
            </a:xfrm>
            <a:custGeom>
              <a:avLst/>
              <a:gdLst/>
              <a:ahLst/>
              <a:cxnLst/>
              <a:rect l="l" t="t" r="r" b="b"/>
              <a:pathLst>
                <a:path w="2624" h="10738" extrusionOk="0">
                  <a:moveTo>
                    <a:pt x="1624" y="0"/>
                  </a:moveTo>
                  <a:cubicBezTo>
                    <a:pt x="1440" y="0"/>
                    <a:pt x="1251" y="60"/>
                    <a:pt x="1074" y="76"/>
                  </a:cubicBezTo>
                  <a:cubicBezTo>
                    <a:pt x="334" y="148"/>
                    <a:pt x="120" y="1794"/>
                    <a:pt x="120" y="2676"/>
                  </a:cubicBezTo>
                  <a:cubicBezTo>
                    <a:pt x="96" y="3368"/>
                    <a:pt x="0" y="3988"/>
                    <a:pt x="96" y="4608"/>
                  </a:cubicBezTo>
                  <a:cubicBezTo>
                    <a:pt x="96" y="4703"/>
                    <a:pt x="72" y="4799"/>
                    <a:pt x="72" y="4918"/>
                  </a:cubicBezTo>
                  <a:cubicBezTo>
                    <a:pt x="96" y="5538"/>
                    <a:pt x="96" y="10571"/>
                    <a:pt x="96" y="10571"/>
                  </a:cubicBezTo>
                  <a:lnTo>
                    <a:pt x="1574" y="10738"/>
                  </a:lnTo>
                  <a:cubicBezTo>
                    <a:pt x="1574" y="10738"/>
                    <a:pt x="2004" y="7637"/>
                    <a:pt x="1551" y="5443"/>
                  </a:cubicBezTo>
                  <a:cubicBezTo>
                    <a:pt x="1622" y="5324"/>
                    <a:pt x="1646" y="5204"/>
                    <a:pt x="1694" y="5109"/>
                  </a:cubicBezTo>
                  <a:cubicBezTo>
                    <a:pt x="2004" y="4179"/>
                    <a:pt x="2218" y="3272"/>
                    <a:pt x="2433" y="2366"/>
                  </a:cubicBezTo>
                  <a:cubicBezTo>
                    <a:pt x="2505" y="1937"/>
                    <a:pt x="2624" y="1531"/>
                    <a:pt x="2576" y="1078"/>
                  </a:cubicBezTo>
                  <a:cubicBezTo>
                    <a:pt x="2528" y="720"/>
                    <a:pt x="2361" y="363"/>
                    <a:pt x="2051" y="148"/>
                  </a:cubicBezTo>
                  <a:lnTo>
                    <a:pt x="1884" y="53"/>
                  </a:lnTo>
                  <a:cubicBezTo>
                    <a:pt x="1800" y="14"/>
                    <a:pt x="1712" y="0"/>
                    <a:pt x="1624" y="0"/>
                  </a:cubicBez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1"/>
            <p:cNvSpPr/>
            <p:nvPr/>
          </p:nvSpPr>
          <p:spPr>
            <a:xfrm flipH="1">
              <a:off x="1191388" y="3223637"/>
              <a:ext cx="302976" cy="241508"/>
            </a:xfrm>
            <a:custGeom>
              <a:avLst/>
              <a:gdLst/>
              <a:ahLst/>
              <a:cxnLst/>
              <a:rect l="l" t="t" r="r" b="b"/>
              <a:pathLst>
                <a:path w="3746" h="2986" extrusionOk="0">
                  <a:moveTo>
                    <a:pt x="3268" y="0"/>
                  </a:moveTo>
                  <a:lnTo>
                    <a:pt x="2266" y="119"/>
                  </a:lnTo>
                  <a:cubicBezTo>
                    <a:pt x="2266" y="119"/>
                    <a:pt x="2505" y="954"/>
                    <a:pt x="2457" y="1479"/>
                  </a:cubicBezTo>
                  <a:cubicBezTo>
                    <a:pt x="2028" y="1789"/>
                    <a:pt x="1288" y="2194"/>
                    <a:pt x="1288" y="2194"/>
                  </a:cubicBezTo>
                  <a:cubicBezTo>
                    <a:pt x="1288" y="2194"/>
                    <a:pt x="430" y="2433"/>
                    <a:pt x="358" y="2457"/>
                  </a:cubicBezTo>
                  <a:cubicBezTo>
                    <a:pt x="334" y="2504"/>
                    <a:pt x="215" y="2528"/>
                    <a:pt x="96" y="2671"/>
                  </a:cubicBezTo>
                  <a:cubicBezTo>
                    <a:pt x="96" y="2671"/>
                    <a:pt x="1" y="2910"/>
                    <a:pt x="1145" y="2981"/>
                  </a:cubicBezTo>
                  <a:cubicBezTo>
                    <a:pt x="1145" y="2981"/>
                    <a:pt x="1193" y="2986"/>
                    <a:pt x="1280" y="2986"/>
                  </a:cubicBezTo>
                  <a:cubicBezTo>
                    <a:pt x="1476" y="2986"/>
                    <a:pt x="1874" y="2963"/>
                    <a:pt x="2386" y="2814"/>
                  </a:cubicBezTo>
                  <a:cubicBezTo>
                    <a:pt x="2576" y="2791"/>
                    <a:pt x="2719" y="2767"/>
                    <a:pt x="2910" y="2743"/>
                  </a:cubicBezTo>
                  <a:cubicBezTo>
                    <a:pt x="3077" y="2695"/>
                    <a:pt x="3578" y="2624"/>
                    <a:pt x="3650" y="2552"/>
                  </a:cubicBezTo>
                  <a:lnTo>
                    <a:pt x="3697" y="2504"/>
                  </a:lnTo>
                  <a:cubicBezTo>
                    <a:pt x="3745" y="2314"/>
                    <a:pt x="3602" y="2051"/>
                    <a:pt x="3578" y="1884"/>
                  </a:cubicBezTo>
                  <a:cubicBezTo>
                    <a:pt x="3554" y="1789"/>
                    <a:pt x="3530" y="1717"/>
                    <a:pt x="3507" y="1646"/>
                  </a:cubicBezTo>
                  <a:cubicBezTo>
                    <a:pt x="3507" y="1598"/>
                    <a:pt x="3411" y="1383"/>
                    <a:pt x="3387" y="1360"/>
                  </a:cubicBezTo>
                  <a:cubicBezTo>
                    <a:pt x="3316" y="1002"/>
                    <a:pt x="3268" y="0"/>
                    <a:pt x="3268" y="0"/>
                  </a:cubicBezTo>
                  <a:close/>
                </a:path>
              </a:pathLst>
            </a:custGeom>
            <a:solidFill>
              <a:srgbClr val="FF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1"/>
            <p:cNvSpPr/>
            <p:nvPr/>
          </p:nvSpPr>
          <p:spPr>
            <a:xfrm flipH="1">
              <a:off x="1191388" y="3347059"/>
              <a:ext cx="304918" cy="120107"/>
            </a:xfrm>
            <a:custGeom>
              <a:avLst/>
              <a:gdLst/>
              <a:ahLst/>
              <a:cxnLst/>
              <a:rect l="l" t="t" r="r" b="b"/>
              <a:pathLst>
                <a:path w="3770" h="1485" extrusionOk="0">
                  <a:moveTo>
                    <a:pt x="3435" y="0"/>
                  </a:moveTo>
                  <a:cubicBezTo>
                    <a:pt x="3387" y="24"/>
                    <a:pt x="3364" y="48"/>
                    <a:pt x="3316" y="48"/>
                  </a:cubicBezTo>
                  <a:cubicBezTo>
                    <a:pt x="3038" y="240"/>
                    <a:pt x="2696" y="317"/>
                    <a:pt x="2365" y="317"/>
                  </a:cubicBezTo>
                  <a:cubicBezTo>
                    <a:pt x="2242" y="317"/>
                    <a:pt x="2120" y="306"/>
                    <a:pt x="2004" y="287"/>
                  </a:cubicBezTo>
                  <a:lnTo>
                    <a:pt x="1956" y="287"/>
                  </a:lnTo>
                  <a:cubicBezTo>
                    <a:pt x="1599" y="501"/>
                    <a:pt x="1289" y="716"/>
                    <a:pt x="1289" y="716"/>
                  </a:cubicBezTo>
                  <a:cubicBezTo>
                    <a:pt x="1289" y="716"/>
                    <a:pt x="430" y="954"/>
                    <a:pt x="358" y="978"/>
                  </a:cubicBezTo>
                  <a:cubicBezTo>
                    <a:pt x="335" y="1002"/>
                    <a:pt x="215" y="1026"/>
                    <a:pt x="96" y="1169"/>
                  </a:cubicBezTo>
                  <a:cubicBezTo>
                    <a:pt x="96" y="1169"/>
                    <a:pt x="1" y="1408"/>
                    <a:pt x="1146" y="1479"/>
                  </a:cubicBezTo>
                  <a:cubicBezTo>
                    <a:pt x="1146" y="1479"/>
                    <a:pt x="1201" y="1484"/>
                    <a:pt x="1303" y="1484"/>
                  </a:cubicBezTo>
                  <a:cubicBezTo>
                    <a:pt x="1506" y="1484"/>
                    <a:pt x="1893" y="1463"/>
                    <a:pt x="2386" y="1336"/>
                  </a:cubicBezTo>
                  <a:cubicBezTo>
                    <a:pt x="2577" y="1288"/>
                    <a:pt x="2720" y="1265"/>
                    <a:pt x="2887" y="1241"/>
                  </a:cubicBezTo>
                  <a:cubicBezTo>
                    <a:pt x="3077" y="1217"/>
                    <a:pt x="3578" y="1121"/>
                    <a:pt x="3650" y="1050"/>
                  </a:cubicBezTo>
                  <a:lnTo>
                    <a:pt x="3698" y="1002"/>
                  </a:lnTo>
                  <a:cubicBezTo>
                    <a:pt x="3769" y="811"/>
                    <a:pt x="3650" y="549"/>
                    <a:pt x="3602" y="406"/>
                  </a:cubicBezTo>
                  <a:cubicBezTo>
                    <a:pt x="3578" y="287"/>
                    <a:pt x="3554" y="191"/>
                    <a:pt x="3483" y="144"/>
                  </a:cubicBezTo>
                  <a:cubicBezTo>
                    <a:pt x="3483" y="144"/>
                    <a:pt x="3459" y="48"/>
                    <a:pt x="3435" y="0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1"/>
            <p:cNvSpPr/>
            <p:nvPr/>
          </p:nvSpPr>
          <p:spPr>
            <a:xfrm flipH="1">
              <a:off x="1199154" y="2381688"/>
              <a:ext cx="214170" cy="932627"/>
            </a:xfrm>
            <a:custGeom>
              <a:avLst/>
              <a:gdLst/>
              <a:ahLst/>
              <a:cxnLst/>
              <a:rect l="l" t="t" r="r" b="b"/>
              <a:pathLst>
                <a:path w="2648" h="11531" extrusionOk="0">
                  <a:moveTo>
                    <a:pt x="568" y="0"/>
                  </a:moveTo>
                  <a:cubicBezTo>
                    <a:pt x="516" y="0"/>
                    <a:pt x="470" y="11"/>
                    <a:pt x="430" y="35"/>
                  </a:cubicBezTo>
                  <a:cubicBezTo>
                    <a:pt x="0" y="321"/>
                    <a:pt x="143" y="2039"/>
                    <a:pt x="72" y="2563"/>
                  </a:cubicBezTo>
                  <a:cubicBezTo>
                    <a:pt x="24" y="3279"/>
                    <a:pt x="48" y="4066"/>
                    <a:pt x="143" y="4734"/>
                  </a:cubicBezTo>
                  <a:cubicBezTo>
                    <a:pt x="191" y="5139"/>
                    <a:pt x="263" y="5521"/>
                    <a:pt x="382" y="5902"/>
                  </a:cubicBezTo>
                  <a:cubicBezTo>
                    <a:pt x="406" y="5974"/>
                    <a:pt x="406" y="6022"/>
                    <a:pt x="430" y="6117"/>
                  </a:cubicBezTo>
                  <a:cubicBezTo>
                    <a:pt x="501" y="6689"/>
                    <a:pt x="978" y="10529"/>
                    <a:pt x="1097" y="11531"/>
                  </a:cubicBezTo>
                  <a:lnTo>
                    <a:pt x="2457" y="11531"/>
                  </a:lnTo>
                  <a:cubicBezTo>
                    <a:pt x="2505" y="10815"/>
                    <a:pt x="2552" y="8144"/>
                    <a:pt x="1932" y="6332"/>
                  </a:cubicBezTo>
                  <a:cubicBezTo>
                    <a:pt x="1980" y="6260"/>
                    <a:pt x="2004" y="6165"/>
                    <a:pt x="2004" y="6117"/>
                  </a:cubicBezTo>
                  <a:cubicBezTo>
                    <a:pt x="2075" y="5807"/>
                    <a:pt x="2123" y="5521"/>
                    <a:pt x="2195" y="5187"/>
                  </a:cubicBezTo>
                  <a:cubicBezTo>
                    <a:pt x="2290" y="4662"/>
                    <a:pt x="2385" y="4137"/>
                    <a:pt x="2457" y="3613"/>
                  </a:cubicBezTo>
                  <a:cubicBezTo>
                    <a:pt x="2552" y="3112"/>
                    <a:pt x="2648" y="2563"/>
                    <a:pt x="2528" y="2062"/>
                  </a:cubicBezTo>
                  <a:cubicBezTo>
                    <a:pt x="2433" y="1705"/>
                    <a:pt x="2314" y="1037"/>
                    <a:pt x="2004" y="870"/>
                  </a:cubicBezTo>
                  <a:cubicBezTo>
                    <a:pt x="1686" y="679"/>
                    <a:pt x="974" y="0"/>
                    <a:pt x="568" y="0"/>
                  </a:cubicBez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1"/>
            <p:cNvSpPr/>
            <p:nvPr/>
          </p:nvSpPr>
          <p:spPr>
            <a:xfrm flipH="1">
              <a:off x="1285933" y="2127889"/>
              <a:ext cx="555646" cy="520948"/>
            </a:xfrm>
            <a:custGeom>
              <a:avLst/>
              <a:gdLst/>
              <a:ahLst/>
              <a:cxnLst/>
              <a:rect l="l" t="t" r="r" b="b"/>
              <a:pathLst>
                <a:path w="6870" h="6441" extrusionOk="0">
                  <a:moveTo>
                    <a:pt x="2075" y="1"/>
                  </a:moveTo>
                  <a:cubicBezTo>
                    <a:pt x="1789" y="25"/>
                    <a:pt x="955" y="287"/>
                    <a:pt x="883" y="335"/>
                  </a:cubicBezTo>
                  <a:cubicBezTo>
                    <a:pt x="525" y="502"/>
                    <a:pt x="239" y="955"/>
                    <a:pt x="167" y="1384"/>
                  </a:cubicBezTo>
                  <a:cubicBezTo>
                    <a:pt x="120" y="1647"/>
                    <a:pt x="72" y="1909"/>
                    <a:pt x="48" y="2171"/>
                  </a:cubicBezTo>
                  <a:cubicBezTo>
                    <a:pt x="0" y="2481"/>
                    <a:pt x="120" y="2768"/>
                    <a:pt x="406" y="2982"/>
                  </a:cubicBezTo>
                  <a:cubicBezTo>
                    <a:pt x="955" y="3435"/>
                    <a:pt x="1503" y="3841"/>
                    <a:pt x="2075" y="4270"/>
                  </a:cubicBezTo>
                  <a:cubicBezTo>
                    <a:pt x="2362" y="4485"/>
                    <a:pt x="2672" y="4652"/>
                    <a:pt x="2934" y="4914"/>
                  </a:cubicBezTo>
                  <a:cubicBezTo>
                    <a:pt x="3268" y="5272"/>
                    <a:pt x="3697" y="6059"/>
                    <a:pt x="4270" y="6441"/>
                  </a:cubicBezTo>
                  <a:cubicBezTo>
                    <a:pt x="4270" y="6441"/>
                    <a:pt x="4294" y="6345"/>
                    <a:pt x="4461" y="6226"/>
                  </a:cubicBezTo>
                  <a:cubicBezTo>
                    <a:pt x="4866" y="5940"/>
                    <a:pt x="5367" y="5248"/>
                    <a:pt x="5725" y="4890"/>
                  </a:cubicBezTo>
                  <a:cubicBezTo>
                    <a:pt x="6082" y="4556"/>
                    <a:pt x="6655" y="4079"/>
                    <a:pt x="6846" y="3602"/>
                  </a:cubicBezTo>
                  <a:cubicBezTo>
                    <a:pt x="6869" y="3579"/>
                    <a:pt x="6440" y="3149"/>
                    <a:pt x="6154" y="2958"/>
                  </a:cubicBezTo>
                  <a:cubicBezTo>
                    <a:pt x="5629" y="2672"/>
                    <a:pt x="5128" y="2458"/>
                    <a:pt x="4723" y="2076"/>
                  </a:cubicBezTo>
                  <a:cubicBezTo>
                    <a:pt x="4294" y="1647"/>
                    <a:pt x="3864" y="1265"/>
                    <a:pt x="3435" y="836"/>
                  </a:cubicBezTo>
                  <a:cubicBezTo>
                    <a:pt x="3268" y="669"/>
                    <a:pt x="3077" y="454"/>
                    <a:pt x="2910" y="311"/>
                  </a:cubicBezTo>
                  <a:cubicBezTo>
                    <a:pt x="2672" y="73"/>
                    <a:pt x="2362" y="1"/>
                    <a:pt x="2075" y="1"/>
                  </a:cubicBez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1"/>
            <p:cNvSpPr/>
            <p:nvPr/>
          </p:nvSpPr>
          <p:spPr>
            <a:xfrm flipH="1">
              <a:off x="1725758" y="2143337"/>
              <a:ext cx="101747" cy="115416"/>
            </a:xfrm>
            <a:custGeom>
              <a:avLst/>
              <a:gdLst/>
              <a:ahLst/>
              <a:cxnLst/>
              <a:rect l="l" t="t" r="r" b="b"/>
              <a:pathLst>
                <a:path w="1258" h="1427" extrusionOk="0">
                  <a:moveTo>
                    <a:pt x="11" y="1131"/>
                  </a:moveTo>
                  <a:cubicBezTo>
                    <a:pt x="5" y="1139"/>
                    <a:pt x="1" y="1145"/>
                    <a:pt x="1" y="1145"/>
                  </a:cubicBezTo>
                  <a:cubicBezTo>
                    <a:pt x="1" y="1145"/>
                    <a:pt x="4" y="1141"/>
                    <a:pt x="11" y="1131"/>
                  </a:cubicBezTo>
                  <a:close/>
                  <a:moveTo>
                    <a:pt x="971" y="1"/>
                  </a:moveTo>
                  <a:cubicBezTo>
                    <a:pt x="852" y="48"/>
                    <a:pt x="757" y="96"/>
                    <a:pt x="733" y="96"/>
                  </a:cubicBezTo>
                  <a:cubicBezTo>
                    <a:pt x="351" y="287"/>
                    <a:pt x="65" y="716"/>
                    <a:pt x="17" y="1122"/>
                  </a:cubicBezTo>
                  <a:cubicBezTo>
                    <a:pt x="15" y="1125"/>
                    <a:pt x="13" y="1128"/>
                    <a:pt x="11" y="1131"/>
                  </a:cubicBezTo>
                  <a:lnTo>
                    <a:pt x="11" y="1131"/>
                  </a:lnTo>
                  <a:cubicBezTo>
                    <a:pt x="19" y="1121"/>
                    <a:pt x="29" y="1110"/>
                    <a:pt x="36" y="1110"/>
                  </a:cubicBezTo>
                  <a:cubicBezTo>
                    <a:pt x="39" y="1110"/>
                    <a:pt x="41" y="1113"/>
                    <a:pt x="41" y="1122"/>
                  </a:cubicBezTo>
                  <a:cubicBezTo>
                    <a:pt x="142" y="1335"/>
                    <a:pt x="275" y="1427"/>
                    <a:pt x="417" y="1427"/>
                  </a:cubicBezTo>
                  <a:cubicBezTo>
                    <a:pt x="577" y="1427"/>
                    <a:pt x="748" y="1311"/>
                    <a:pt x="900" y="1122"/>
                  </a:cubicBezTo>
                  <a:cubicBezTo>
                    <a:pt x="1138" y="764"/>
                    <a:pt x="1258" y="263"/>
                    <a:pt x="971" y="1"/>
                  </a:cubicBezTo>
                  <a:close/>
                </a:path>
              </a:pathLst>
            </a:custGeom>
            <a:solidFill>
              <a:srgbClr val="008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1"/>
            <p:cNvSpPr/>
            <p:nvPr/>
          </p:nvSpPr>
          <p:spPr>
            <a:xfrm flipH="1">
              <a:off x="1723816" y="2116324"/>
              <a:ext cx="148657" cy="130136"/>
            </a:xfrm>
            <a:custGeom>
              <a:avLst/>
              <a:gdLst/>
              <a:ahLst/>
              <a:cxnLst/>
              <a:rect l="l" t="t" r="r" b="b"/>
              <a:pathLst>
                <a:path w="1838" h="1609" extrusionOk="0">
                  <a:moveTo>
                    <a:pt x="693" y="1"/>
                  </a:moveTo>
                  <a:lnTo>
                    <a:pt x="1" y="859"/>
                  </a:lnTo>
                  <a:lnTo>
                    <a:pt x="836" y="1551"/>
                  </a:lnTo>
                  <a:cubicBezTo>
                    <a:pt x="875" y="1591"/>
                    <a:pt x="907" y="1608"/>
                    <a:pt x="940" y="1608"/>
                  </a:cubicBezTo>
                  <a:cubicBezTo>
                    <a:pt x="967" y="1608"/>
                    <a:pt x="994" y="1596"/>
                    <a:pt x="1026" y="1575"/>
                  </a:cubicBezTo>
                  <a:cubicBezTo>
                    <a:pt x="1837" y="1146"/>
                    <a:pt x="1289" y="478"/>
                    <a:pt x="1289" y="478"/>
                  </a:cubicBezTo>
                  <a:lnTo>
                    <a:pt x="693" y="1"/>
                  </a:lnTo>
                  <a:close/>
                </a:path>
              </a:pathLst>
            </a:custGeom>
            <a:solidFill>
              <a:srgbClr val="FF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1"/>
            <p:cNvSpPr/>
            <p:nvPr/>
          </p:nvSpPr>
          <p:spPr>
            <a:xfrm flipH="1">
              <a:off x="1777843" y="2060436"/>
              <a:ext cx="210369" cy="189097"/>
            </a:xfrm>
            <a:custGeom>
              <a:avLst/>
              <a:gdLst/>
              <a:ahLst/>
              <a:cxnLst/>
              <a:rect l="l" t="t" r="r" b="b"/>
              <a:pathLst>
                <a:path w="2601" h="2338" extrusionOk="0">
                  <a:moveTo>
                    <a:pt x="1098" y="0"/>
                  </a:moveTo>
                  <a:lnTo>
                    <a:pt x="1" y="1384"/>
                  </a:lnTo>
                  <a:cubicBezTo>
                    <a:pt x="1" y="1384"/>
                    <a:pt x="1514" y="2338"/>
                    <a:pt x="1872" y="2338"/>
                  </a:cubicBezTo>
                  <a:cubicBezTo>
                    <a:pt x="1877" y="2338"/>
                    <a:pt x="1881" y="2338"/>
                    <a:pt x="1885" y="2338"/>
                  </a:cubicBezTo>
                  <a:cubicBezTo>
                    <a:pt x="2219" y="2338"/>
                    <a:pt x="2601" y="1741"/>
                    <a:pt x="2290" y="954"/>
                  </a:cubicBezTo>
                  <a:lnTo>
                    <a:pt x="2147" y="88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FF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1"/>
            <p:cNvSpPr/>
            <p:nvPr/>
          </p:nvSpPr>
          <p:spPr>
            <a:xfrm flipH="1">
              <a:off x="1783666" y="2005358"/>
              <a:ext cx="246603" cy="197024"/>
            </a:xfrm>
            <a:custGeom>
              <a:avLst/>
              <a:gdLst/>
              <a:ahLst/>
              <a:cxnLst/>
              <a:rect l="l" t="t" r="r" b="b"/>
              <a:pathLst>
                <a:path w="3049" h="2436" extrusionOk="0">
                  <a:moveTo>
                    <a:pt x="1516" y="1"/>
                  </a:moveTo>
                  <a:cubicBezTo>
                    <a:pt x="1204" y="1"/>
                    <a:pt x="1022" y="300"/>
                    <a:pt x="1022" y="300"/>
                  </a:cubicBezTo>
                  <a:cubicBezTo>
                    <a:pt x="1013" y="299"/>
                    <a:pt x="1004" y="298"/>
                    <a:pt x="996" y="298"/>
                  </a:cubicBezTo>
                  <a:cubicBezTo>
                    <a:pt x="590" y="298"/>
                    <a:pt x="0" y="1362"/>
                    <a:pt x="187" y="1969"/>
                  </a:cubicBezTo>
                  <a:cubicBezTo>
                    <a:pt x="314" y="2287"/>
                    <a:pt x="558" y="2436"/>
                    <a:pt x="784" y="2436"/>
                  </a:cubicBezTo>
                  <a:cubicBezTo>
                    <a:pt x="897" y="2436"/>
                    <a:pt x="1006" y="2398"/>
                    <a:pt x="1093" y="2327"/>
                  </a:cubicBezTo>
                  <a:cubicBezTo>
                    <a:pt x="1464" y="2072"/>
                    <a:pt x="1475" y="1412"/>
                    <a:pt x="1475" y="1375"/>
                  </a:cubicBezTo>
                  <a:lnTo>
                    <a:pt x="1475" y="1375"/>
                  </a:lnTo>
                  <a:cubicBezTo>
                    <a:pt x="1492" y="1377"/>
                    <a:pt x="1559" y="1383"/>
                    <a:pt x="1785" y="1397"/>
                  </a:cubicBezTo>
                  <a:cubicBezTo>
                    <a:pt x="1952" y="1397"/>
                    <a:pt x="2190" y="1516"/>
                    <a:pt x="2333" y="1611"/>
                  </a:cubicBezTo>
                  <a:cubicBezTo>
                    <a:pt x="2340" y="1614"/>
                    <a:pt x="2347" y="1615"/>
                    <a:pt x="2355" y="1615"/>
                  </a:cubicBezTo>
                  <a:cubicBezTo>
                    <a:pt x="2433" y="1615"/>
                    <a:pt x="2570" y="1512"/>
                    <a:pt x="2548" y="1468"/>
                  </a:cubicBezTo>
                  <a:lnTo>
                    <a:pt x="2381" y="1230"/>
                  </a:lnTo>
                  <a:lnTo>
                    <a:pt x="3049" y="1731"/>
                  </a:lnTo>
                  <a:cubicBezTo>
                    <a:pt x="2834" y="1349"/>
                    <a:pt x="2596" y="944"/>
                    <a:pt x="2333" y="634"/>
                  </a:cubicBezTo>
                  <a:cubicBezTo>
                    <a:pt x="2011" y="145"/>
                    <a:pt x="1732" y="1"/>
                    <a:pt x="1516" y="1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1"/>
            <p:cNvSpPr/>
            <p:nvPr/>
          </p:nvSpPr>
          <p:spPr>
            <a:xfrm flipH="1">
              <a:off x="1808983" y="2079605"/>
              <a:ext cx="51925" cy="48366"/>
            </a:xfrm>
            <a:custGeom>
              <a:avLst/>
              <a:gdLst/>
              <a:ahLst/>
              <a:cxnLst/>
              <a:rect l="l" t="t" r="r" b="b"/>
              <a:pathLst>
                <a:path w="642" h="598" extrusionOk="0">
                  <a:moveTo>
                    <a:pt x="219" y="0"/>
                  </a:moveTo>
                  <a:cubicBezTo>
                    <a:pt x="210" y="0"/>
                    <a:pt x="201" y="1"/>
                    <a:pt x="192" y="2"/>
                  </a:cubicBezTo>
                  <a:cubicBezTo>
                    <a:pt x="73" y="2"/>
                    <a:pt x="1" y="193"/>
                    <a:pt x="73" y="288"/>
                  </a:cubicBezTo>
                  <a:lnTo>
                    <a:pt x="573" y="598"/>
                  </a:lnTo>
                  <a:cubicBezTo>
                    <a:pt x="642" y="255"/>
                    <a:pt x="426" y="0"/>
                    <a:pt x="219" y="0"/>
                  </a:cubicBezTo>
                  <a:close/>
                </a:path>
              </a:pathLst>
            </a:custGeom>
            <a:solidFill>
              <a:srgbClr val="FF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1"/>
            <p:cNvSpPr/>
            <p:nvPr/>
          </p:nvSpPr>
          <p:spPr>
            <a:xfrm flipH="1">
              <a:off x="1056402" y="4026037"/>
              <a:ext cx="216111" cy="42543"/>
            </a:xfrm>
            <a:custGeom>
              <a:avLst/>
              <a:gdLst/>
              <a:ahLst/>
              <a:cxnLst/>
              <a:rect l="l" t="t" r="r" b="b"/>
              <a:pathLst>
                <a:path w="2672" h="526" extrusionOk="0">
                  <a:moveTo>
                    <a:pt x="0" y="1"/>
                  </a:moveTo>
                  <a:lnTo>
                    <a:pt x="0" y="526"/>
                  </a:lnTo>
                  <a:lnTo>
                    <a:pt x="2672" y="526"/>
                  </a:lnTo>
                  <a:lnTo>
                    <a:pt x="2672" y="1"/>
                  </a:lnTo>
                  <a:close/>
                </a:path>
              </a:pathLst>
            </a:custGeom>
            <a:solidFill>
              <a:srgbClr val="008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1"/>
            <p:cNvSpPr/>
            <p:nvPr/>
          </p:nvSpPr>
          <p:spPr>
            <a:xfrm flipH="1">
              <a:off x="963796" y="4307658"/>
              <a:ext cx="214170" cy="44484"/>
            </a:xfrm>
            <a:custGeom>
              <a:avLst/>
              <a:gdLst/>
              <a:ahLst/>
              <a:cxnLst/>
              <a:rect l="l" t="t" r="r" b="b"/>
              <a:pathLst>
                <a:path w="2648" h="550" extrusionOk="0">
                  <a:moveTo>
                    <a:pt x="0" y="1"/>
                  </a:moveTo>
                  <a:lnTo>
                    <a:pt x="0" y="550"/>
                  </a:lnTo>
                  <a:lnTo>
                    <a:pt x="2647" y="550"/>
                  </a:lnTo>
                  <a:lnTo>
                    <a:pt x="2647" y="1"/>
                  </a:lnTo>
                  <a:close/>
                </a:path>
              </a:pathLst>
            </a:custGeom>
            <a:solidFill>
              <a:srgbClr val="008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1"/>
            <p:cNvSpPr/>
            <p:nvPr/>
          </p:nvSpPr>
          <p:spPr>
            <a:xfrm flipH="1">
              <a:off x="867388" y="4562346"/>
              <a:ext cx="256632" cy="42462"/>
            </a:xfrm>
            <a:custGeom>
              <a:avLst/>
              <a:gdLst/>
              <a:ahLst/>
              <a:cxnLst/>
              <a:rect l="l" t="t" r="r" b="b"/>
              <a:pathLst>
                <a:path w="3173" h="525" extrusionOk="0">
                  <a:moveTo>
                    <a:pt x="1" y="0"/>
                  </a:moveTo>
                  <a:lnTo>
                    <a:pt x="1" y="525"/>
                  </a:lnTo>
                  <a:lnTo>
                    <a:pt x="3173" y="525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008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1"/>
            <p:cNvSpPr/>
            <p:nvPr/>
          </p:nvSpPr>
          <p:spPr>
            <a:xfrm flipH="1">
              <a:off x="1160575" y="3730910"/>
              <a:ext cx="183355" cy="44484"/>
            </a:xfrm>
            <a:custGeom>
              <a:avLst/>
              <a:gdLst/>
              <a:ahLst/>
              <a:cxnLst/>
              <a:rect l="l" t="t" r="r" b="b"/>
              <a:pathLst>
                <a:path w="2267" h="550" extrusionOk="0">
                  <a:moveTo>
                    <a:pt x="1" y="1"/>
                  </a:moveTo>
                  <a:lnTo>
                    <a:pt x="1" y="549"/>
                  </a:lnTo>
                  <a:lnTo>
                    <a:pt x="2267" y="549"/>
                  </a:lnTo>
                  <a:lnTo>
                    <a:pt x="2267" y="1"/>
                  </a:lnTo>
                  <a:close/>
                </a:path>
              </a:pathLst>
            </a:custGeom>
            <a:solidFill>
              <a:srgbClr val="008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1"/>
            <p:cNvSpPr/>
            <p:nvPr/>
          </p:nvSpPr>
          <p:spPr>
            <a:xfrm flipH="1">
              <a:off x="1253181" y="3449290"/>
              <a:ext cx="183274" cy="32837"/>
            </a:xfrm>
            <a:custGeom>
              <a:avLst/>
              <a:gdLst/>
              <a:ahLst/>
              <a:cxnLst/>
              <a:rect l="l" t="t" r="r" b="b"/>
              <a:pathLst>
                <a:path w="2266" h="406" extrusionOk="0">
                  <a:moveTo>
                    <a:pt x="0" y="1"/>
                  </a:moveTo>
                  <a:lnTo>
                    <a:pt x="0" y="406"/>
                  </a:lnTo>
                  <a:lnTo>
                    <a:pt x="2266" y="406"/>
                  </a:lnTo>
                  <a:lnTo>
                    <a:pt x="2266" y="1"/>
                  </a:lnTo>
                  <a:close/>
                </a:path>
              </a:pathLst>
            </a:custGeom>
            <a:solidFill>
              <a:srgbClr val="008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1"/>
            <p:cNvSpPr/>
            <p:nvPr/>
          </p:nvSpPr>
          <p:spPr>
            <a:xfrm flipH="1">
              <a:off x="1046775" y="3449290"/>
              <a:ext cx="399385" cy="1327241"/>
            </a:xfrm>
            <a:custGeom>
              <a:avLst/>
              <a:gdLst/>
              <a:ahLst/>
              <a:cxnLst/>
              <a:rect l="l" t="t" r="r" b="b"/>
              <a:pathLst>
                <a:path w="4938" h="16410" extrusionOk="0">
                  <a:moveTo>
                    <a:pt x="1" y="1"/>
                  </a:moveTo>
                  <a:lnTo>
                    <a:pt x="4103" y="16410"/>
                  </a:lnTo>
                  <a:lnTo>
                    <a:pt x="4938" y="16410"/>
                  </a:lnTo>
                  <a:lnTo>
                    <a:pt x="812" y="1"/>
                  </a:lnTo>
                  <a:close/>
                </a:path>
              </a:pathLst>
            </a:custGeom>
            <a:solidFill>
              <a:srgbClr val="008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1"/>
            <p:cNvSpPr/>
            <p:nvPr/>
          </p:nvSpPr>
          <p:spPr>
            <a:xfrm flipH="1">
              <a:off x="1552106" y="3449290"/>
              <a:ext cx="493934" cy="1327241"/>
            </a:xfrm>
            <a:custGeom>
              <a:avLst/>
              <a:gdLst/>
              <a:ahLst/>
              <a:cxnLst/>
              <a:rect l="l" t="t" r="r" b="b"/>
              <a:pathLst>
                <a:path w="6107" h="16410" extrusionOk="0">
                  <a:moveTo>
                    <a:pt x="5391" y="1"/>
                  </a:moveTo>
                  <a:lnTo>
                    <a:pt x="0" y="16410"/>
                  </a:lnTo>
                  <a:lnTo>
                    <a:pt x="692" y="16410"/>
                  </a:lnTo>
                  <a:lnTo>
                    <a:pt x="6106" y="1"/>
                  </a:lnTo>
                  <a:close/>
                </a:path>
              </a:pathLst>
            </a:custGeom>
            <a:solidFill>
              <a:srgbClr val="008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1"/>
            <p:cNvSpPr/>
            <p:nvPr/>
          </p:nvSpPr>
          <p:spPr>
            <a:xfrm flipH="1">
              <a:off x="1642775" y="4325047"/>
              <a:ext cx="239324" cy="44484"/>
            </a:xfrm>
            <a:custGeom>
              <a:avLst/>
              <a:gdLst/>
              <a:ahLst/>
              <a:cxnLst/>
              <a:rect l="l" t="t" r="r" b="b"/>
              <a:pathLst>
                <a:path w="2959" h="550" extrusionOk="0">
                  <a:moveTo>
                    <a:pt x="263" y="1"/>
                  </a:moveTo>
                  <a:cubicBezTo>
                    <a:pt x="144" y="1"/>
                    <a:pt x="1" y="120"/>
                    <a:pt x="1" y="263"/>
                  </a:cubicBezTo>
                  <a:cubicBezTo>
                    <a:pt x="1" y="430"/>
                    <a:pt x="120" y="549"/>
                    <a:pt x="263" y="549"/>
                  </a:cubicBezTo>
                  <a:lnTo>
                    <a:pt x="2696" y="549"/>
                  </a:lnTo>
                  <a:cubicBezTo>
                    <a:pt x="2839" y="549"/>
                    <a:pt x="2958" y="430"/>
                    <a:pt x="2958" y="263"/>
                  </a:cubicBezTo>
                  <a:cubicBezTo>
                    <a:pt x="2958" y="120"/>
                    <a:pt x="2839" y="1"/>
                    <a:pt x="2696" y="1"/>
                  </a:cubicBezTo>
                  <a:close/>
                </a:path>
              </a:pathLst>
            </a:custGeom>
            <a:solidFill>
              <a:srgbClr val="008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1"/>
            <p:cNvSpPr/>
            <p:nvPr/>
          </p:nvSpPr>
          <p:spPr>
            <a:xfrm flipH="1">
              <a:off x="1727697" y="4604726"/>
              <a:ext cx="239243" cy="42543"/>
            </a:xfrm>
            <a:custGeom>
              <a:avLst/>
              <a:gdLst/>
              <a:ahLst/>
              <a:cxnLst/>
              <a:rect l="l" t="t" r="r" b="b"/>
              <a:pathLst>
                <a:path w="2958" h="526" extrusionOk="0">
                  <a:moveTo>
                    <a:pt x="286" y="1"/>
                  </a:moveTo>
                  <a:cubicBezTo>
                    <a:pt x="119" y="1"/>
                    <a:pt x="0" y="120"/>
                    <a:pt x="0" y="263"/>
                  </a:cubicBezTo>
                  <a:cubicBezTo>
                    <a:pt x="0" y="406"/>
                    <a:pt x="119" y="526"/>
                    <a:pt x="286" y="526"/>
                  </a:cubicBezTo>
                  <a:lnTo>
                    <a:pt x="2695" y="526"/>
                  </a:lnTo>
                  <a:cubicBezTo>
                    <a:pt x="2838" y="526"/>
                    <a:pt x="2958" y="406"/>
                    <a:pt x="2958" y="263"/>
                  </a:cubicBezTo>
                  <a:cubicBezTo>
                    <a:pt x="2958" y="120"/>
                    <a:pt x="2838" y="1"/>
                    <a:pt x="2695" y="1"/>
                  </a:cubicBezTo>
                  <a:close/>
                </a:path>
              </a:pathLst>
            </a:custGeom>
            <a:solidFill>
              <a:srgbClr val="008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1"/>
            <p:cNvSpPr/>
            <p:nvPr/>
          </p:nvSpPr>
          <p:spPr>
            <a:xfrm flipH="1">
              <a:off x="1546367" y="4037603"/>
              <a:ext cx="239243" cy="44484"/>
            </a:xfrm>
            <a:custGeom>
              <a:avLst/>
              <a:gdLst/>
              <a:ahLst/>
              <a:cxnLst/>
              <a:rect l="l" t="t" r="r" b="b"/>
              <a:pathLst>
                <a:path w="2958" h="550" extrusionOk="0">
                  <a:moveTo>
                    <a:pt x="263" y="1"/>
                  </a:moveTo>
                  <a:cubicBezTo>
                    <a:pt x="119" y="1"/>
                    <a:pt x="0" y="120"/>
                    <a:pt x="0" y="263"/>
                  </a:cubicBezTo>
                  <a:cubicBezTo>
                    <a:pt x="0" y="430"/>
                    <a:pt x="119" y="549"/>
                    <a:pt x="263" y="549"/>
                  </a:cubicBezTo>
                  <a:lnTo>
                    <a:pt x="2695" y="549"/>
                  </a:lnTo>
                  <a:cubicBezTo>
                    <a:pt x="2838" y="549"/>
                    <a:pt x="2958" y="430"/>
                    <a:pt x="2958" y="263"/>
                  </a:cubicBezTo>
                  <a:cubicBezTo>
                    <a:pt x="2958" y="120"/>
                    <a:pt x="2838" y="1"/>
                    <a:pt x="2695" y="1"/>
                  </a:cubicBezTo>
                  <a:close/>
                </a:path>
              </a:pathLst>
            </a:custGeom>
            <a:solidFill>
              <a:srgbClr val="008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1"/>
            <p:cNvSpPr/>
            <p:nvPr/>
          </p:nvSpPr>
          <p:spPr>
            <a:xfrm flipH="1">
              <a:off x="1465326" y="3742476"/>
              <a:ext cx="225817" cy="42543"/>
            </a:xfrm>
            <a:custGeom>
              <a:avLst/>
              <a:gdLst/>
              <a:ahLst/>
              <a:cxnLst/>
              <a:rect l="l" t="t" r="r" b="b"/>
              <a:pathLst>
                <a:path w="2792" h="526" extrusionOk="0">
                  <a:moveTo>
                    <a:pt x="263" y="1"/>
                  </a:moveTo>
                  <a:cubicBezTo>
                    <a:pt x="120" y="1"/>
                    <a:pt x="1" y="120"/>
                    <a:pt x="1" y="263"/>
                  </a:cubicBezTo>
                  <a:cubicBezTo>
                    <a:pt x="1" y="406"/>
                    <a:pt x="120" y="526"/>
                    <a:pt x="263" y="526"/>
                  </a:cubicBezTo>
                  <a:lnTo>
                    <a:pt x="2529" y="526"/>
                  </a:lnTo>
                  <a:cubicBezTo>
                    <a:pt x="2672" y="526"/>
                    <a:pt x="2791" y="406"/>
                    <a:pt x="2791" y="263"/>
                  </a:cubicBezTo>
                  <a:cubicBezTo>
                    <a:pt x="2791" y="120"/>
                    <a:pt x="2672" y="1"/>
                    <a:pt x="2529" y="1"/>
                  </a:cubicBezTo>
                  <a:close/>
                </a:path>
              </a:pathLst>
            </a:custGeom>
            <a:solidFill>
              <a:srgbClr val="008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1"/>
            <p:cNvSpPr/>
            <p:nvPr/>
          </p:nvSpPr>
          <p:spPr>
            <a:xfrm flipH="1">
              <a:off x="1421005" y="3449290"/>
              <a:ext cx="183274" cy="42543"/>
            </a:xfrm>
            <a:custGeom>
              <a:avLst/>
              <a:gdLst/>
              <a:ahLst/>
              <a:cxnLst/>
              <a:rect l="l" t="t" r="r" b="b"/>
              <a:pathLst>
                <a:path w="2266" h="526" extrusionOk="0">
                  <a:moveTo>
                    <a:pt x="119" y="1"/>
                  </a:moveTo>
                  <a:cubicBezTo>
                    <a:pt x="24" y="72"/>
                    <a:pt x="0" y="120"/>
                    <a:pt x="0" y="239"/>
                  </a:cubicBezTo>
                  <a:cubicBezTo>
                    <a:pt x="0" y="406"/>
                    <a:pt x="119" y="525"/>
                    <a:pt x="262" y="525"/>
                  </a:cubicBezTo>
                  <a:lnTo>
                    <a:pt x="1980" y="525"/>
                  </a:lnTo>
                  <a:cubicBezTo>
                    <a:pt x="2147" y="525"/>
                    <a:pt x="2266" y="406"/>
                    <a:pt x="2266" y="239"/>
                  </a:cubicBezTo>
                  <a:cubicBezTo>
                    <a:pt x="2266" y="120"/>
                    <a:pt x="2242" y="48"/>
                    <a:pt x="2147" y="1"/>
                  </a:cubicBezTo>
                  <a:close/>
                </a:path>
              </a:pathLst>
            </a:custGeom>
            <a:solidFill>
              <a:srgbClr val="008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1"/>
            <p:cNvSpPr/>
            <p:nvPr/>
          </p:nvSpPr>
          <p:spPr>
            <a:xfrm flipH="1">
              <a:off x="1380482" y="3449290"/>
              <a:ext cx="407069" cy="1327241"/>
            </a:xfrm>
            <a:custGeom>
              <a:avLst/>
              <a:gdLst/>
              <a:ahLst/>
              <a:cxnLst/>
              <a:rect l="l" t="t" r="r" b="b"/>
              <a:pathLst>
                <a:path w="5033" h="16410" extrusionOk="0">
                  <a:moveTo>
                    <a:pt x="4174" y="1"/>
                  </a:moveTo>
                  <a:lnTo>
                    <a:pt x="0" y="16410"/>
                  </a:lnTo>
                  <a:lnTo>
                    <a:pt x="1050" y="16410"/>
                  </a:lnTo>
                  <a:lnTo>
                    <a:pt x="5033" y="1"/>
                  </a:lnTo>
                  <a:close/>
                </a:path>
              </a:pathLst>
            </a:custGeom>
            <a:solidFill>
              <a:srgbClr val="008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1"/>
            <p:cNvSpPr/>
            <p:nvPr/>
          </p:nvSpPr>
          <p:spPr>
            <a:xfrm flipH="1">
              <a:off x="765154" y="3449290"/>
              <a:ext cx="513184" cy="1327241"/>
            </a:xfrm>
            <a:custGeom>
              <a:avLst/>
              <a:gdLst/>
              <a:ahLst/>
              <a:cxnLst/>
              <a:rect l="l" t="t" r="r" b="b"/>
              <a:pathLst>
                <a:path w="6345" h="16410" extrusionOk="0">
                  <a:moveTo>
                    <a:pt x="1" y="1"/>
                  </a:moveTo>
                  <a:lnTo>
                    <a:pt x="5415" y="16410"/>
                  </a:lnTo>
                  <a:lnTo>
                    <a:pt x="6345" y="16410"/>
                  </a:lnTo>
                  <a:lnTo>
                    <a:pt x="859" y="1"/>
                  </a:lnTo>
                  <a:close/>
                </a:path>
              </a:pathLst>
            </a:custGeom>
            <a:solidFill>
              <a:srgbClr val="008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1"/>
            <p:cNvSpPr/>
            <p:nvPr/>
          </p:nvSpPr>
          <p:spPr>
            <a:xfrm flipH="1">
              <a:off x="1195270" y="3449290"/>
              <a:ext cx="339615" cy="38661"/>
            </a:xfrm>
            <a:custGeom>
              <a:avLst/>
              <a:gdLst/>
              <a:ahLst/>
              <a:cxnLst/>
              <a:rect l="l" t="t" r="r" b="b"/>
              <a:pathLst>
                <a:path w="4199" h="478" extrusionOk="0">
                  <a:moveTo>
                    <a:pt x="1" y="1"/>
                  </a:moveTo>
                  <a:lnTo>
                    <a:pt x="1" y="478"/>
                  </a:lnTo>
                  <a:lnTo>
                    <a:pt x="4198" y="478"/>
                  </a:lnTo>
                  <a:lnTo>
                    <a:pt x="4031" y="1"/>
                  </a:lnTo>
                  <a:close/>
                </a:path>
              </a:pathLst>
            </a:custGeom>
            <a:solidFill>
              <a:srgbClr val="008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8" name="Google Shape;958;p41"/>
            <p:cNvGrpSpPr/>
            <p:nvPr/>
          </p:nvGrpSpPr>
          <p:grpSpPr>
            <a:xfrm rot="-322248">
              <a:off x="1765324" y="2497242"/>
              <a:ext cx="1609460" cy="718957"/>
              <a:chOff x="1715731" y="2610679"/>
              <a:chExt cx="1609476" cy="718964"/>
            </a:xfrm>
          </p:grpSpPr>
          <p:sp>
            <p:nvSpPr>
              <p:cNvPr id="959" name="Google Shape;959;p41"/>
              <p:cNvSpPr/>
              <p:nvPr/>
            </p:nvSpPr>
            <p:spPr>
              <a:xfrm>
                <a:off x="1715731" y="2610679"/>
                <a:ext cx="1609476" cy="718964"/>
              </a:xfrm>
              <a:custGeom>
                <a:avLst/>
                <a:gdLst/>
                <a:ahLst/>
                <a:cxnLst/>
                <a:rect l="l" t="t" r="r" b="b"/>
                <a:pathLst>
                  <a:path w="38495" h="17197" extrusionOk="0">
                    <a:moveTo>
                      <a:pt x="454" y="1"/>
                    </a:moveTo>
                    <a:cubicBezTo>
                      <a:pt x="215" y="1"/>
                      <a:pt x="24" y="168"/>
                      <a:pt x="24" y="406"/>
                    </a:cubicBezTo>
                    <a:lnTo>
                      <a:pt x="24" y="16768"/>
                    </a:lnTo>
                    <a:cubicBezTo>
                      <a:pt x="1" y="17006"/>
                      <a:pt x="215" y="17197"/>
                      <a:pt x="454" y="17197"/>
                    </a:cubicBezTo>
                    <a:lnTo>
                      <a:pt x="38066" y="17197"/>
                    </a:lnTo>
                    <a:cubicBezTo>
                      <a:pt x="38304" y="17197"/>
                      <a:pt x="38495" y="17006"/>
                      <a:pt x="38495" y="16768"/>
                    </a:cubicBezTo>
                    <a:lnTo>
                      <a:pt x="38495" y="406"/>
                    </a:lnTo>
                    <a:cubicBezTo>
                      <a:pt x="38495" y="168"/>
                      <a:pt x="38304" y="1"/>
                      <a:pt x="380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1"/>
              <p:cNvSpPr/>
              <p:nvPr/>
            </p:nvSpPr>
            <p:spPr>
              <a:xfrm>
                <a:off x="2217322" y="2747303"/>
                <a:ext cx="351037" cy="13002"/>
              </a:xfrm>
              <a:custGeom>
                <a:avLst/>
                <a:gdLst/>
                <a:ahLst/>
                <a:cxnLst/>
                <a:rect l="l" t="t" r="r" b="b"/>
                <a:pathLst>
                  <a:path w="8396" h="311" extrusionOk="0">
                    <a:moveTo>
                      <a:pt x="143" y="0"/>
                    </a:moveTo>
                    <a:cubicBezTo>
                      <a:pt x="48" y="0"/>
                      <a:pt x="0" y="72"/>
                      <a:pt x="0" y="143"/>
                    </a:cubicBezTo>
                    <a:cubicBezTo>
                      <a:pt x="0" y="239"/>
                      <a:pt x="48" y="310"/>
                      <a:pt x="143" y="310"/>
                    </a:cubicBezTo>
                    <a:lnTo>
                      <a:pt x="8252" y="310"/>
                    </a:lnTo>
                    <a:cubicBezTo>
                      <a:pt x="8348" y="310"/>
                      <a:pt x="8396" y="239"/>
                      <a:pt x="8396" y="143"/>
                    </a:cubicBezTo>
                    <a:cubicBezTo>
                      <a:pt x="8396" y="72"/>
                      <a:pt x="8348" y="0"/>
                      <a:pt x="82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1"/>
              <p:cNvSpPr/>
              <p:nvPr/>
            </p:nvSpPr>
            <p:spPr>
              <a:xfrm>
                <a:off x="2210340" y="2914823"/>
                <a:ext cx="485665" cy="11999"/>
              </a:xfrm>
              <a:custGeom>
                <a:avLst/>
                <a:gdLst/>
                <a:ahLst/>
                <a:cxnLst/>
                <a:rect l="l" t="t" r="r" b="b"/>
                <a:pathLst>
                  <a:path w="11616" h="287" extrusionOk="0">
                    <a:moveTo>
                      <a:pt x="167" y="0"/>
                    </a:moveTo>
                    <a:cubicBezTo>
                      <a:pt x="72" y="0"/>
                      <a:pt x="0" y="48"/>
                      <a:pt x="0" y="143"/>
                    </a:cubicBezTo>
                    <a:cubicBezTo>
                      <a:pt x="0" y="239"/>
                      <a:pt x="72" y="286"/>
                      <a:pt x="167" y="286"/>
                    </a:cubicBezTo>
                    <a:lnTo>
                      <a:pt x="11448" y="286"/>
                    </a:lnTo>
                    <a:cubicBezTo>
                      <a:pt x="11544" y="286"/>
                      <a:pt x="11615" y="239"/>
                      <a:pt x="11615" y="143"/>
                    </a:cubicBezTo>
                    <a:cubicBezTo>
                      <a:pt x="11615" y="48"/>
                      <a:pt x="11544" y="0"/>
                      <a:pt x="114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41"/>
              <p:cNvSpPr/>
              <p:nvPr/>
            </p:nvSpPr>
            <p:spPr>
              <a:xfrm>
                <a:off x="2820594" y="2914823"/>
                <a:ext cx="322146" cy="11999"/>
              </a:xfrm>
              <a:custGeom>
                <a:avLst/>
                <a:gdLst/>
                <a:ahLst/>
                <a:cxnLst/>
                <a:rect l="l" t="t" r="r" b="b"/>
                <a:pathLst>
                  <a:path w="7705" h="287" extrusionOk="0">
                    <a:moveTo>
                      <a:pt x="144" y="0"/>
                    </a:moveTo>
                    <a:cubicBezTo>
                      <a:pt x="48" y="0"/>
                      <a:pt x="1" y="48"/>
                      <a:pt x="1" y="143"/>
                    </a:cubicBezTo>
                    <a:cubicBezTo>
                      <a:pt x="1" y="239"/>
                      <a:pt x="48" y="286"/>
                      <a:pt x="144" y="286"/>
                    </a:cubicBezTo>
                    <a:lnTo>
                      <a:pt x="7561" y="286"/>
                    </a:lnTo>
                    <a:cubicBezTo>
                      <a:pt x="7657" y="286"/>
                      <a:pt x="7704" y="239"/>
                      <a:pt x="7704" y="143"/>
                    </a:cubicBezTo>
                    <a:cubicBezTo>
                      <a:pt x="7704" y="48"/>
                      <a:pt x="7657" y="0"/>
                      <a:pt x="7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41"/>
              <p:cNvSpPr/>
              <p:nvPr/>
            </p:nvSpPr>
            <p:spPr>
              <a:xfrm>
                <a:off x="2533403" y="3131172"/>
                <a:ext cx="609339" cy="13002"/>
              </a:xfrm>
              <a:custGeom>
                <a:avLst/>
                <a:gdLst/>
                <a:ahLst/>
                <a:cxnLst/>
                <a:rect l="l" t="t" r="r" b="b"/>
                <a:pathLst>
                  <a:path w="14574" h="311" extrusionOk="0">
                    <a:moveTo>
                      <a:pt x="144" y="1"/>
                    </a:moveTo>
                    <a:cubicBezTo>
                      <a:pt x="72" y="1"/>
                      <a:pt x="1" y="72"/>
                      <a:pt x="1" y="144"/>
                    </a:cubicBezTo>
                    <a:cubicBezTo>
                      <a:pt x="1" y="239"/>
                      <a:pt x="72" y="311"/>
                      <a:pt x="144" y="311"/>
                    </a:cubicBezTo>
                    <a:lnTo>
                      <a:pt x="14430" y="311"/>
                    </a:lnTo>
                    <a:cubicBezTo>
                      <a:pt x="14526" y="311"/>
                      <a:pt x="14573" y="239"/>
                      <a:pt x="14573" y="144"/>
                    </a:cubicBezTo>
                    <a:cubicBezTo>
                      <a:pt x="14573" y="72"/>
                      <a:pt x="14526" y="1"/>
                      <a:pt x="144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41"/>
              <p:cNvSpPr/>
              <p:nvPr/>
            </p:nvSpPr>
            <p:spPr>
              <a:xfrm>
                <a:off x="2658080" y="3027491"/>
                <a:ext cx="484662" cy="13002"/>
              </a:xfrm>
              <a:custGeom>
                <a:avLst/>
                <a:gdLst/>
                <a:ahLst/>
                <a:cxnLst/>
                <a:rect l="l" t="t" r="r" b="b"/>
                <a:pathLst>
                  <a:path w="11592" h="311" extrusionOk="0">
                    <a:moveTo>
                      <a:pt x="143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239"/>
                      <a:pt x="72" y="310"/>
                      <a:pt x="143" y="310"/>
                    </a:cubicBezTo>
                    <a:lnTo>
                      <a:pt x="11448" y="310"/>
                    </a:lnTo>
                    <a:cubicBezTo>
                      <a:pt x="11544" y="310"/>
                      <a:pt x="11591" y="215"/>
                      <a:pt x="11591" y="167"/>
                    </a:cubicBezTo>
                    <a:cubicBezTo>
                      <a:pt x="11591" y="72"/>
                      <a:pt x="11544" y="0"/>
                      <a:pt x="114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41"/>
              <p:cNvSpPr/>
              <p:nvPr/>
            </p:nvSpPr>
            <p:spPr>
              <a:xfrm>
                <a:off x="2210340" y="3027491"/>
                <a:ext cx="323108" cy="13002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311" extrusionOk="0">
                    <a:moveTo>
                      <a:pt x="167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239"/>
                      <a:pt x="72" y="310"/>
                      <a:pt x="167" y="310"/>
                    </a:cubicBezTo>
                    <a:lnTo>
                      <a:pt x="7585" y="310"/>
                    </a:lnTo>
                    <a:cubicBezTo>
                      <a:pt x="7680" y="310"/>
                      <a:pt x="7728" y="215"/>
                      <a:pt x="7728" y="167"/>
                    </a:cubicBezTo>
                    <a:cubicBezTo>
                      <a:pt x="7728" y="72"/>
                      <a:pt x="7680" y="0"/>
                      <a:pt x="75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41"/>
              <p:cNvSpPr/>
              <p:nvPr/>
            </p:nvSpPr>
            <p:spPr>
              <a:xfrm>
                <a:off x="2210340" y="3131172"/>
                <a:ext cx="203447" cy="13002"/>
              </a:xfrm>
              <a:custGeom>
                <a:avLst/>
                <a:gdLst/>
                <a:ahLst/>
                <a:cxnLst/>
                <a:rect l="l" t="t" r="r" b="b"/>
                <a:pathLst>
                  <a:path w="4866" h="311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44"/>
                    </a:cubicBezTo>
                    <a:cubicBezTo>
                      <a:pt x="0" y="239"/>
                      <a:pt x="72" y="311"/>
                      <a:pt x="167" y="311"/>
                    </a:cubicBezTo>
                    <a:lnTo>
                      <a:pt x="4723" y="311"/>
                    </a:lnTo>
                    <a:cubicBezTo>
                      <a:pt x="4818" y="311"/>
                      <a:pt x="4866" y="239"/>
                      <a:pt x="4866" y="144"/>
                    </a:cubicBezTo>
                    <a:cubicBezTo>
                      <a:pt x="4866" y="72"/>
                      <a:pt x="4818" y="1"/>
                      <a:pt x="47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41"/>
              <p:cNvSpPr/>
              <p:nvPr/>
            </p:nvSpPr>
            <p:spPr>
              <a:xfrm>
                <a:off x="1884266" y="2833049"/>
                <a:ext cx="81780" cy="8378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2004" extrusionOk="0">
                    <a:moveTo>
                      <a:pt x="692" y="0"/>
                    </a:moveTo>
                    <a:cubicBezTo>
                      <a:pt x="286" y="0"/>
                      <a:pt x="0" y="310"/>
                      <a:pt x="0" y="692"/>
                    </a:cubicBezTo>
                    <a:lnTo>
                      <a:pt x="0" y="1884"/>
                    </a:lnTo>
                    <a:cubicBezTo>
                      <a:pt x="0" y="1956"/>
                      <a:pt x="48" y="2004"/>
                      <a:pt x="119" y="2004"/>
                    </a:cubicBezTo>
                    <a:cubicBezTo>
                      <a:pt x="167" y="2004"/>
                      <a:pt x="239" y="1956"/>
                      <a:pt x="239" y="1884"/>
                    </a:cubicBezTo>
                    <a:lnTo>
                      <a:pt x="239" y="692"/>
                    </a:lnTo>
                    <a:cubicBezTo>
                      <a:pt x="239" y="453"/>
                      <a:pt x="406" y="239"/>
                      <a:pt x="692" y="239"/>
                    </a:cubicBezTo>
                    <a:lnTo>
                      <a:pt x="1384" y="239"/>
                    </a:lnTo>
                    <a:cubicBezTo>
                      <a:pt x="1574" y="239"/>
                      <a:pt x="1717" y="406"/>
                      <a:pt x="1717" y="573"/>
                    </a:cubicBezTo>
                    <a:lnTo>
                      <a:pt x="1717" y="1884"/>
                    </a:lnTo>
                    <a:cubicBezTo>
                      <a:pt x="1717" y="1956"/>
                      <a:pt x="1789" y="2004"/>
                      <a:pt x="1837" y="2004"/>
                    </a:cubicBezTo>
                    <a:cubicBezTo>
                      <a:pt x="1908" y="2004"/>
                      <a:pt x="1932" y="1956"/>
                      <a:pt x="1956" y="1884"/>
                    </a:cubicBezTo>
                    <a:lnTo>
                      <a:pt x="1956" y="573"/>
                    </a:lnTo>
                    <a:cubicBezTo>
                      <a:pt x="1956" y="239"/>
                      <a:pt x="1694" y="0"/>
                      <a:pt x="14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41"/>
              <p:cNvSpPr/>
              <p:nvPr/>
            </p:nvSpPr>
            <p:spPr>
              <a:xfrm>
                <a:off x="1836394" y="2874939"/>
                <a:ext cx="173553" cy="174505"/>
              </a:xfrm>
              <a:custGeom>
                <a:avLst/>
                <a:gdLst/>
                <a:ahLst/>
                <a:cxnLst/>
                <a:rect l="l" t="t" r="r" b="b"/>
                <a:pathLst>
                  <a:path w="4151" h="4174" extrusionOk="0">
                    <a:moveTo>
                      <a:pt x="3387" y="191"/>
                    </a:moveTo>
                    <a:cubicBezTo>
                      <a:pt x="3435" y="191"/>
                      <a:pt x="3459" y="215"/>
                      <a:pt x="3459" y="262"/>
                    </a:cubicBezTo>
                    <a:lnTo>
                      <a:pt x="3936" y="3840"/>
                    </a:lnTo>
                    <a:cubicBezTo>
                      <a:pt x="3936" y="3864"/>
                      <a:pt x="3912" y="3888"/>
                      <a:pt x="3912" y="3888"/>
                    </a:cubicBezTo>
                    <a:cubicBezTo>
                      <a:pt x="3912" y="3888"/>
                      <a:pt x="3888" y="3935"/>
                      <a:pt x="3864" y="3935"/>
                    </a:cubicBezTo>
                    <a:lnTo>
                      <a:pt x="334" y="3935"/>
                    </a:lnTo>
                    <a:cubicBezTo>
                      <a:pt x="310" y="3935"/>
                      <a:pt x="287" y="3888"/>
                      <a:pt x="287" y="3888"/>
                    </a:cubicBezTo>
                    <a:cubicBezTo>
                      <a:pt x="239" y="3888"/>
                      <a:pt x="239" y="3864"/>
                      <a:pt x="239" y="3840"/>
                    </a:cubicBezTo>
                    <a:lnTo>
                      <a:pt x="716" y="262"/>
                    </a:lnTo>
                    <a:cubicBezTo>
                      <a:pt x="764" y="239"/>
                      <a:pt x="787" y="191"/>
                      <a:pt x="811" y="191"/>
                    </a:cubicBezTo>
                    <a:close/>
                    <a:moveTo>
                      <a:pt x="811" y="0"/>
                    </a:moveTo>
                    <a:cubicBezTo>
                      <a:pt x="668" y="0"/>
                      <a:pt x="549" y="119"/>
                      <a:pt x="525" y="262"/>
                    </a:cubicBezTo>
                    <a:lnTo>
                      <a:pt x="48" y="3840"/>
                    </a:lnTo>
                    <a:cubicBezTo>
                      <a:pt x="0" y="3935"/>
                      <a:pt x="48" y="4007"/>
                      <a:pt x="96" y="4078"/>
                    </a:cubicBezTo>
                    <a:cubicBezTo>
                      <a:pt x="144" y="4126"/>
                      <a:pt x="239" y="4174"/>
                      <a:pt x="334" y="4174"/>
                    </a:cubicBezTo>
                    <a:lnTo>
                      <a:pt x="3864" y="4174"/>
                    </a:lnTo>
                    <a:cubicBezTo>
                      <a:pt x="3936" y="4174"/>
                      <a:pt x="4031" y="4126"/>
                      <a:pt x="4103" y="4078"/>
                    </a:cubicBezTo>
                    <a:cubicBezTo>
                      <a:pt x="4150" y="4007"/>
                      <a:pt x="4150" y="3935"/>
                      <a:pt x="4150" y="3840"/>
                    </a:cubicBezTo>
                    <a:lnTo>
                      <a:pt x="3673" y="262"/>
                    </a:lnTo>
                    <a:cubicBezTo>
                      <a:pt x="3650" y="119"/>
                      <a:pt x="3530" y="0"/>
                      <a:pt x="33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2F2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41"/>
              <p:cNvSpPr/>
              <p:nvPr/>
            </p:nvSpPr>
            <p:spPr>
              <a:xfrm>
                <a:off x="1883263" y="2931754"/>
                <a:ext cx="82784" cy="9992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239" extrusionOk="0">
                    <a:moveTo>
                      <a:pt x="120" y="0"/>
                    </a:moveTo>
                    <a:cubicBezTo>
                      <a:pt x="48" y="0"/>
                      <a:pt x="0" y="72"/>
                      <a:pt x="0" y="120"/>
                    </a:cubicBezTo>
                    <a:cubicBezTo>
                      <a:pt x="0" y="191"/>
                      <a:pt x="48" y="239"/>
                      <a:pt x="120" y="239"/>
                    </a:cubicBezTo>
                    <a:lnTo>
                      <a:pt x="1861" y="239"/>
                    </a:lnTo>
                    <a:cubicBezTo>
                      <a:pt x="1932" y="239"/>
                      <a:pt x="1956" y="191"/>
                      <a:pt x="1980" y="120"/>
                    </a:cubicBezTo>
                    <a:cubicBezTo>
                      <a:pt x="1980" y="72"/>
                      <a:pt x="1932" y="0"/>
                      <a:pt x="1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2F2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1" name="Google Shape;971;p41"/>
            <p:cNvSpPr/>
            <p:nvPr/>
          </p:nvSpPr>
          <p:spPr>
            <a:xfrm flipH="1">
              <a:off x="1494281" y="2119478"/>
              <a:ext cx="212229" cy="286558"/>
            </a:xfrm>
            <a:custGeom>
              <a:avLst/>
              <a:gdLst/>
              <a:ahLst/>
              <a:cxnLst/>
              <a:rect l="l" t="t" r="r" b="b"/>
              <a:pathLst>
                <a:path w="2624" h="3543" extrusionOk="0">
                  <a:moveTo>
                    <a:pt x="477" y="1"/>
                  </a:moveTo>
                  <a:cubicBezTo>
                    <a:pt x="351" y="1"/>
                    <a:pt x="229" y="58"/>
                    <a:pt x="119" y="200"/>
                  </a:cubicBezTo>
                  <a:cubicBezTo>
                    <a:pt x="0" y="343"/>
                    <a:pt x="0" y="534"/>
                    <a:pt x="48" y="677"/>
                  </a:cubicBezTo>
                  <a:cubicBezTo>
                    <a:pt x="191" y="1345"/>
                    <a:pt x="1598" y="3420"/>
                    <a:pt x="1598" y="3420"/>
                  </a:cubicBezTo>
                  <a:cubicBezTo>
                    <a:pt x="1598" y="3420"/>
                    <a:pt x="2248" y="3542"/>
                    <a:pt x="2423" y="3542"/>
                  </a:cubicBezTo>
                  <a:cubicBezTo>
                    <a:pt x="2438" y="3542"/>
                    <a:pt x="2449" y="3541"/>
                    <a:pt x="2457" y="3539"/>
                  </a:cubicBezTo>
                  <a:cubicBezTo>
                    <a:pt x="2457" y="3539"/>
                    <a:pt x="2624" y="3253"/>
                    <a:pt x="2600" y="2943"/>
                  </a:cubicBezTo>
                  <a:cubicBezTo>
                    <a:pt x="2552" y="2538"/>
                    <a:pt x="2361" y="2108"/>
                    <a:pt x="2147" y="1727"/>
                  </a:cubicBezTo>
                  <a:cubicBezTo>
                    <a:pt x="1980" y="1417"/>
                    <a:pt x="1765" y="1131"/>
                    <a:pt x="1526" y="820"/>
                  </a:cubicBezTo>
                  <a:cubicBezTo>
                    <a:pt x="1361" y="637"/>
                    <a:pt x="899" y="1"/>
                    <a:pt x="477" y="1"/>
                  </a:cubicBez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1"/>
            <p:cNvSpPr/>
            <p:nvPr/>
          </p:nvSpPr>
          <p:spPr>
            <a:xfrm flipH="1">
              <a:off x="1698744" y="2482867"/>
              <a:ext cx="133209" cy="118408"/>
            </a:xfrm>
            <a:custGeom>
              <a:avLst/>
              <a:gdLst/>
              <a:ahLst/>
              <a:cxnLst/>
              <a:rect l="l" t="t" r="r" b="b"/>
              <a:pathLst>
                <a:path w="1647" h="1464" extrusionOk="0">
                  <a:moveTo>
                    <a:pt x="1360" y="0"/>
                  </a:moveTo>
                  <a:lnTo>
                    <a:pt x="549" y="215"/>
                  </a:lnTo>
                  <a:cubicBezTo>
                    <a:pt x="525" y="215"/>
                    <a:pt x="478" y="239"/>
                    <a:pt x="454" y="263"/>
                  </a:cubicBezTo>
                  <a:lnTo>
                    <a:pt x="1" y="1312"/>
                  </a:lnTo>
                  <a:lnTo>
                    <a:pt x="1" y="1360"/>
                  </a:lnTo>
                  <a:cubicBezTo>
                    <a:pt x="1" y="1433"/>
                    <a:pt x="56" y="1464"/>
                    <a:pt x="125" y="1464"/>
                  </a:cubicBezTo>
                  <a:cubicBezTo>
                    <a:pt x="147" y="1464"/>
                    <a:pt x="169" y="1461"/>
                    <a:pt x="192" y="1455"/>
                  </a:cubicBezTo>
                  <a:lnTo>
                    <a:pt x="311" y="1408"/>
                  </a:lnTo>
                  <a:cubicBezTo>
                    <a:pt x="335" y="1408"/>
                    <a:pt x="335" y="1384"/>
                    <a:pt x="358" y="1336"/>
                  </a:cubicBezTo>
                  <a:lnTo>
                    <a:pt x="525" y="978"/>
                  </a:lnTo>
                  <a:cubicBezTo>
                    <a:pt x="525" y="954"/>
                    <a:pt x="549" y="954"/>
                    <a:pt x="573" y="931"/>
                  </a:cubicBezTo>
                  <a:cubicBezTo>
                    <a:pt x="716" y="859"/>
                    <a:pt x="1193" y="692"/>
                    <a:pt x="1599" y="454"/>
                  </a:cubicBezTo>
                  <a:cubicBezTo>
                    <a:pt x="1646" y="430"/>
                    <a:pt x="1646" y="358"/>
                    <a:pt x="1623" y="311"/>
                  </a:cubicBezTo>
                  <a:lnTo>
                    <a:pt x="1432" y="0"/>
                  </a:lnTo>
                  <a:close/>
                </a:path>
              </a:pathLst>
            </a:custGeom>
            <a:solidFill>
              <a:srgbClr val="FF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1"/>
            <p:cNvSpPr/>
            <p:nvPr/>
          </p:nvSpPr>
          <p:spPr>
            <a:xfrm flipH="1">
              <a:off x="1505846" y="2361872"/>
              <a:ext cx="250890" cy="181009"/>
            </a:xfrm>
            <a:custGeom>
              <a:avLst/>
              <a:gdLst/>
              <a:ahLst/>
              <a:cxnLst/>
              <a:rect l="l" t="t" r="r" b="b"/>
              <a:pathLst>
                <a:path w="3102" h="2238" extrusionOk="0">
                  <a:moveTo>
                    <a:pt x="2444" y="0"/>
                  </a:moveTo>
                  <a:cubicBezTo>
                    <a:pt x="2380" y="0"/>
                    <a:pt x="2313" y="13"/>
                    <a:pt x="2243" y="42"/>
                  </a:cubicBezTo>
                  <a:cubicBezTo>
                    <a:pt x="1694" y="256"/>
                    <a:pt x="1456" y="614"/>
                    <a:pt x="1" y="1449"/>
                  </a:cubicBezTo>
                  <a:lnTo>
                    <a:pt x="502" y="2236"/>
                  </a:lnTo>
                  <a:cubicBezTo>
                    <a:pt x="502" y="2237"/>
                    <a:pt x="503" y="2237"/>
                    <a:pt x="505" y="2237"/>
                  </a:cubicBezTo>
                  <a:cubicBezTo>
                    <a:pt x="597" y="2237"/>
                    <a:pt x="2868" y="1126"/>
                    <a:pt x="3101" y="519"/>
                  </a:cubicBezTo>
                  <a:cubicBezTo>
                    <a:pt x="3101" y="519"/>
                    <a:pt x="2851" y="0"/>
                    <a:pt x="2444" y="0"/>
                  </a:cubicBez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Картина 3" descr="Картина, която съдържа текст, графична колекция&#10;&#10;Описанието е генерирано автоматично">
            <a:extLst>
              <a:ext uri="{FF2B5EF4-FFF2-40B4-BE49-F238E27FC236}">
                <a16:creationId xmlns:a16="http://schemas.microsoft.com/office/drawing/2014/main" id="{F21C2F5F-6A7B-A01C-7F05-8892CA6451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22" y="1025300"/>
            <a:ext cx="1057612" cy="1357847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68753F23-A910-7307-ED74-1514A43B477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2392" y="2970499"/>
            <a:ext cx="1332000" cy="133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лавие 14">
            <a:extLst>
              <a:ext uri="{FF2B5EF4-FFF2-40B4-BE49-F238E27FC236}">
                <a16:creationId xmlns:a16="http://schemas.microsoft.com/office/drawing/2014/main" id="{3F624432-5F84-4602-B5AE-B1E8757A5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50" y="164810"/>
            <a:ext cx="6995700" cy="566400"/>
          </a:xfrm>
        </p:spPr>
        <p:txBody>
          <a:bodyPr/>
          <a:lstStyle/>
          <a:p>
            <a:r>
              <a:rPr lang="bg-BG" sz="4000" dirty="0"/>
              <a:t>Модули</a:t>
            </a:r>
            <a:endParaRPr lang="en-GB" sz="4000" dirty="0"/>
          </a:p>
        </p:txBody>
      </p:sp>
      <p:sp>
        <p:nvSpPr>
          <p:cNvPr id="16" name="Google Shape;234;p40">
            <a:extLst>
              <a:ext uri="{FF2B5EF4-FFF2-40B4-BE49-F238E27FC236}">
                <a16:creationId xmlns:a16="http://schemas.microsoft.com/office/drawing/2014/main" id="{F84891E9-70F2-DBE8-E994-E13C96886F45}"/>
              </a:ext>
            </a:extLst>
          </p:cNvPr>
          <p:cNvSpPr txBox="1">
            <a:spLocks/>
          </p:cNvSpPr>
          <p:nvPr/>
        </p:nvSpPr>
        <p:spPr>
          <a:xfrm>
            <a:off x="747580" y="647975"/>
            <a:ext cx="1149049" cy="777192"/>
          </a:xfrm>
          <a:prstGeom prst="rect">
            <a:avLst/>
          </a:prstGeom>
          <a:effectLst>
            <a:outerShdw dist="38102" dir="1919768" algn="tl">
              <a:srgbClr val="44546A"/>
            </a:outerShdw>
          </a:effectLst>
        </p:spPr>
        <p:txBody>
          <a:bodyPr lIns="121898" tIns="121898" rIns="121898" bIns="121898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01</a:t>
            </a:r>
          </a:p>
        </p:txBody>
      </p:sp>
      <p:sp>
        <p:nvSpPr>
          <p:cNvPr id="17" name="Google Shape;236;p40">
            <a:extLst>
              <a:ext uri="{FF2B5EF4-FFF2-40B4-BE49-F238E27FC236}">
                <a16:creationId xmlns:a16="http://schemas.microsoft.com/office/drawing/2014/main" id="{1B9135E0-9C37-9E86-02A5-D2F84211032E}"/>
              </a:ext>
            </a:extLst>
          </p:cNvPr>
          <p:cNvSpPr txBox="1">
            <a:spLocks/>
          </p:cNvSpPr>
          <p:nvPr/>
        </p:nvSpPr>
        <p:spPr>
          <a:xfrm>
            <a:off x="286365" y="1173337"/>
            <a:ext cx="6635334" cy="885203"/>
          </a:xfrm>
          <a:prstGeom prst="rect">
            <a:avLst/>
          </a:prstGeom>
        </p:spPr>
        <p:txBody>
          <a:bodyPr vert="horz" lIns="121898" tIns="121898" rIns="121898" bIns="12189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400" dirty="0"/>
              <a:t>Работа в екип и планиране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400" dirty="0"/>
              <a:t>на проекти</a:t>
            </a:r>
          </a:p>
        </p:txBody>
      </p:sp>
      <p:pic>
        <p:nvPicPr>
          <p:cNvPr id="18" name="Картина 5">
            <a:extLst>
              <a:ext uri="{FF2B5EF4-FFF2-40B4-BE49-F238E27FC236}">
                <a16:creationId xmlns:a16="http://schemas.microsoft.com/office/drawing/2014/main" id="{212A4639-ADC6-B134-91BC-DB48433FA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9" y="2093984"/>
            <a:ext cx="4836343" cy="272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Google Shape;295;p45">
            <a:extLst>
              <a:ext uri="{FF2B5EF4-FFF2-40B4-BE49-F238E27FC236}">
                <a16:creationId xmlns:a16="http://schemas.microsoft.com/office/drawing/2014/main" id="{D3FE73D8-8930-50FA-D8F8-BD763D90C815}"/>
              </a:ext>
            </a:extLst>
          </p:cNvPr>
          <p:cNvSpPr txBox="1">
            <a:spLocks/>
          </p:cNvSpPr>
          <p:nvPr/>
        </p:nvSpPr>
        <p:spPr>
          <a:xfrm>
            <a:off x="5046620" y="843092"/>
            <a:ext cx="998980" cy="909036"/>
          </a:xfrm>
          <a:prstGeom prst="rect">
            <a:avLst/>
          </a:prstGeom>
          <a:effectLst>
            <a:outerShdw dist="38102" dir="1919768" algn="tl">
              <a:srgbClr val="44546A"/>
            </a:outerShdw>
          </a:effectLst>
        </p:spPr>
        <p:txBody>
          <a:bodyPr lIns="121898" tIns="121898" rIns="121898" bIns="121898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02</a:t>
            </a:r>
          </a:p>
        </p:txBody>
      </p:sp>
      <p:sp>
        <p:nvSpPr>
          <p:cNvPr id="21" name="Google Shape;297;p45">
            <a:extLst>
              <a:ext uri="{FF2B5EF4-FFF2-40B4-BE49-F238E27FC236}">
                <a16:creationId xmlns:a16="http://schemas.microsoft.com/office/drawing/2014/main" id="{9C8452C1-23BD-AA21-FE58-3F93C971CBA9}"/>
              </a:ext>
            </a:extLst>
          </p:cNvPr>
          <p:cNvSpPr txBox="1">
            <a:spLocks/>
          </p:cNvSpPr>
          <p:nvPr/>
        </p:nvSpPr>
        <p:spPr>
          <a:xfrm>
            <a:off x="4343950" y="998312"/>
            <a:ext cx="4221239" cy="700813"/>
          </a:xfrm>
          <a:prstGeom prst="rect">
            <a:avLst/>
          </a:prstGeom>
        </p:spPr>
        <p:txBody>
          <a:bodyPr vert="horz" lIns="121898" tIns="121898" rIns="121898" bIns="12189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bg-BG" sz="2400" dirty="0"/>
              <a:t>Работа с </a:t>
            </a:r>
            <a:r>
              <a:rPr lang="en-GB" sz="2400" dirty="0"/>
              <a:t>MicroBit</a:t>
            </a:r>
          </a:p>
        </p:txBody>
      </p:sp>
      <p:pic>
        <p:nvPicPr>
          <p:cNvPr id="22" name="Picture 2" descr="156 Microbit Images, Stock Photos &amp; Vectors | Shutterstock">
            <a:extLst>
              <a:ext uri="{FF2B5EF4-FFF2-40B4-BE49-F238E27FC236}">
                <a16:creationId xmlns:a16="http://schemas.microsoft.com/office/drawing/2014/main" id="{90C6D600-C78B-023A-5005-C239D91542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980"/>
          <a:stretch>
            <a:fillRect/>
          </a:stretch>
        </p:blipFill>
        <p:spPr>
          <a:xfrm>
            <a:off x="5010524" y="1770012"/>
            <a:ext cx="3822351" cy="2525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23" name="Google Shape;1252;p51">
            <a:extLst>
              <a:ext uri="{FF2B5EF4-FFF2-40B4-BE49-F238E27FC236}">
                <a16:creationId xmlns:a16="http://schemas.microsoft.com/office/drawing/2014/main" id="{E0960C6A-4E52-C174-E00D-A2C4C49A10AF}"/>
              </a:ext>
            </a:extLst>
          </p:cNvPr>
          <p:cNvCxnSpPr/>
          <p:nvPr/>
        </p:nvCxnSpPr>
        <p:spPr>
          <a:xfrm>
            <a:off x="3446250" y="878851"/>
            <a:ext cx="22515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oval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915305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1225;p51">
            <a:extLst>
              <a:ext uri="{FF2B5EF4-FFF2-40B4-BE49-F238E27FC236}">
                <a16:creationId xmlns:a16="http://schemas.microsoft.com/office/drawing/2014/main" id="{1F213291-4A3E-4C21-97F1-CB06D0E26681}"/>
              </a:ext>
            </a:extLst>
          </p:cNvPr>
          <p:cNvGrpSpPr/>
          <p:nvPr/>
        </p:nvGrpSpPr>
        <p:grpSpPr>
          <a:xfrm>
            <a:off x="7289062" y="2463976"/>
            <a:ext cx="1695779" cy="1696188"/>
            <a:chOff x="1347125" y="349025"/>
            <a:chExt cx="4978800" cy="4980000"/>
          </a:xfrm>
        </p:grpSpPr>
        <p:sp>
          <p:nvSpPr>
            <p:cNvPr id="68" name="Google Shape;1226;p51">
              <a:extLst>
                <a:ext uri="{FF2B5EF4-FFF2-40B4-BE49-F238E27FC236}">
                  <a16:creationId xmlns:a16="http://schemas.microsoft.com/office/drawing/2014/main" id="{33B4A123-E420-4FAE-BF43-F0CFB2CBA954}"/>
                </a:ext>
              </a:extLst>
            </p:cNvPr>
            <p:cNvSpPr/>
            <p:nvPr/>
          </p:nvSpPr>
          <p:spPr>
            <a:xfrm>
              <a:off x="4756525" y="523725"/>
              <a:ext cx="1394100" cy="1393475"/>
            </a:xfrm>
            <a:custGeom>
              <a:avLst/>
              <a:gdLst/>
              <a:ahLst/>
              <a:cxnLst/>
              <a:rect l="l" t="t" r="r" b="b"/>
              <a:pathLst>
                <a:path w="55764" h="55739" extrusionOk="0">
                  <a:moveTo>
                    <a:pt x="1" y="0"/>
                  </a:moveTo>
                  <a:lnTo>
                    <a:pt x="55763" y="55739"/>
                  </a:lnTo>
                  <a:cubicBezTo>
                    <a:pt x="54928" y="53568"/>
                    <a:pt x="53998" y="51446"/>
                    <a:pt x="52973" y="49371"/>
                  </a:cubicBezTo>
                  <a:lnTo>
                    <a:pt x="6417" y="2815"/>
                  </a:lnTo>
                  <a:cubicBezTo>
                    <a:pt x="4318" y="1789"/>
                    <a:pt x="2195" y="859"/>
                    <a:pt x="1" y="0"/>
                  </a:cubicBez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27;p51">
              <a:extLst>
                <a:ext uri="{FF2B5EF4-FFF2-40B4-BE49-F238E27FC236}">
                  <a16:creationId xmlns:a16="http://schemas.microsoft.com/office/drawing/2014/main" id="{6E14A847-F20E-474E-AF54-53A33346F980}"/>
                </a:ext>
              </a:extLst>
            </p:cNvPr>
            <p:cNvSpPr/>
            <p:nvPr/>
          </p:nvSpPr>
          <p:spPr>
            <a:xfrm>
              <a:off x="4312325" y="393150"/>
              <a:ext cx="1968875" cy="1968875"/>
            </a:xfrm>
            <a:custGeom>
              <a:avLst/>
              <a:gdLst/>
              <a:ahLst/>
              <a:cxnLst/>
              <a:rect l="l" t="t" r="r" b="b"/>
              <a:pathLst>
                <a:path w="78755" h="78755" extrusionOk="0">
                  <a:moveTo>
                    <a:pt x="0" y="0"/>
                  </a:moveTo>
                  <a:lnTo>
                    <a:pt x="78754" y="78754"/>
                  </a:lnTo>
                  <a:cubicBezTo>
                    <a:pt x="78492" y="77204"/>
                    <a:pt x="78158" y="75654"/>
                    <a:pt x="77753" y="74151"/>
                  </a:cubicBezTo>
                  <a:lnTo>
                    <a:pt x="4627" y="1026"/>
                  </a:lnTo>
                  <a:cubicBezTo>
                    <a:pt x="3125" y="620"/>
                    <a:pt x="1551" y="286"/>
                    <a:pt x="0" y="0"/>
                  </a:cubicBez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28;p51">
              <a:extLst>
                <a:ext uri="{FF2B5EF4-FFF2-40B4-BE49-F238E27FC236}">
                  <a16:creationId xmlns:a16="http://schemas.microsoft.com/office/drawing/2014/main" id="{CC7F3DD0-65C3-427D-804E-2D70799B6FCB}"/>
                </a:ext>
              </a:extLst>
            </p:cNvPr>
            <p:cNvSpPr/>
            <p:nvPr/>
          </p:nvSpPr>
          <p:spPr>
            <a:xfrm>
              <a:off x="3955175" y="350200"/>
              <a:ext cx="2370750" cy="2370175"/>
            </a:xfrm>
            <a:custGeom>
              <a:avLst/>
              <a:gdLst/>
              <a:ahLst/>
              <a:cxnLst/>
              <a:rect l="l" t="t" r="r" b="b"/>
              <a:pathLst>
                <a:path w="94830" h="94807" extrusionOk="0">
                  <a:moveTo>
                    <a:pt x="0" y="1"/>
                  </a:moveTo>
                  <a:lnTo>
                    <a:pt x="94829" y="94806"/>
                  </a:lnTo>
                  <a:lnTo>
                    <a:pt x="94829" y="94806"/>
                  </a:lnTo>
                  <a:cubicBezTo>
                    <a:pt x="94734" y="93542"/>
                    <a:pt x="94662" y="92254"/>
                    <a:pt x="94567" y="90966"/>
                  </a:cubicBezTo>
                  <a:lnTo>
                    <a:pt x="3840" y="239"/>
                  </a:lnTo>
                  <a:cubicBezTo>
                    <a:pt x="2576" y="120"/>
                    <a:pt x="1288" y="49"/>
                    <a:pt x="0" y="1"/>
                  </a:cubicBez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29;p51">
              <a:extLst>
                <a:ext uri="{FF2B5EF4-FFF2-40B4-BE49-F238E27FC236}">
                  <a16:creationId xmlns:a16="http://schemas.microsoft.com/office/drawing/2014/main" id="{0E91136C-4F1A-4C40-9194-60DE90DDDB60}"/>
                </a:ext>
              </a:extLst>
            </p:cNvPr>
            <p:cNvSpPr/>
            <p:nvPr/>
          </p:nvSpPr>
          <p:spPr>
            <a:xfrm>
              <a:off x="3646300" y="349025"/>
              <a:ext cx="2679625" cy="2679625"/>
            </a:xfrm>
            <a:custGeom>
              <a:avLst/>
              <a:gdLst/>
              <a:ahLst/>
              <a:cxnLst/>
              <a:rect l="l" t="t" r="r" b="b"/>
              <a:pathLst>
                <a:path w="107185" h="107185" extrusionOk="0">
                  <a:moveTo>
                    <a:pt x="3387" y="0"/>
                  </a:moveTo>
                  <a:cubicBezTo>
                    <a:pt x="2266" y="48"/>
                    <a:pt x="1145" y="119"/>
                    <a:pt x="1" y="215"/>
                  </a:cubicBezTo>
                  <a:lnTo>
                    <a:pt x="106969" y="107184"/>
                  </a:lnTo>
                  <a:cubicBezTo>
                    <a:pt x="107065" y="106063"/>
                    <a:pt x="107160" y="104942"/>
                    <a:pt x="107184" y="103797"/>
                  </a:cubicBezTo>
                  <a:lnTo>
                    <a:pt x="3387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30;p51">
              <a:extLst>
                <a:ext uri="{FF2B5EF4-FFF2-40B4-BE49-F238E27FC236}">
                  <a16:creationId xmlns:a16="http://schemas.microsoft.com/office/drawing/2014/main" id="{CA5A21F7-0C29-4DB8-9E0A-CDB3B1F3F36E}"/>
                </a:ext>
              </a:extLst>
            </p:cNvPr>
            <p:cNvSpPr/>
            <p:nvPr/>
          </p:nvSpPr>
          <p:spPr>
            <a:xfrm>
              <a:off x="3370225" y="377650"/>
              <a:ext cx="2926475" cy="2927650"/>
            </a:xfrm>
            <a:custGeom>
              <a:avLst/>
              <a:gdLst/>
              <a:ahLst/>
              <a:cxnLst/>
              <a:rect l="l" t="t" r="r" b="b"/>
              <a:pathLst>
                <a:path w="117059" h="117106" extrusionOk="0">
                  <a:moveTo>
                    <a:pt x="3006" y="0"/>
                  </a:moveTo>
                  <a:cubicBezTo>
                    <a:pt x="1980" y="191"/>
                    <a:pt x="979" y="358"/>
                    <a:pt x="1" y="549"/>
                  </a:cubicBezTo>
                  <a:lnTo>
                    <a:pt x="116558" y="117106"/>
                  </a:lnTo>
                  <a:cubicBezTo>
                    <a:pt x="116748" y="116104"/>
                    <a:pt x="116939" y="115055"/>
                    <a:pt x="117058" y="114053"/>
                  </a:cubicBezTo>
                  <a:lnTo>
                    <a:pt x="3006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31;p51">
              <a:extLst>
                <a:ext uri="{FF2B5EF4-FFF2-40B4-BE49-F238E27FC236}">
                  <a16:creationId xmlns:a16="http://schemas.microsoft.com/office/drawing/2014/main" id="{EB71C364-E25D-44A7-9E1D-2662D6A5C6E5}"/>
                </a:ext>
              </a:extLst>
            </p:cNvPr>
            <p:cNvSpPr/>
            <p:nvPr/>
          </p:nvSpPr>
          <p:spPr>
            <a:xfrm>
              <a:off x="3118025" y="433675"/>
              <a:ext cx="3123825" cy="3123250"/>
            </a:xfrm>
            <a:custGeom>
              <a:avLst/>
              <a:gdLst/>
              <a:ahLst/>
              <a:cxnLst/>
              <a:rect l="l" t="t" r="r" b="b"/>
              <a:pathLst>
                <a:path w="124953" h="124930" extrusionOk="0">
                  <a:moveTo>
                    <a:pt x="2815" y="1"/>
                  </a:moveTo>
                  <a:cubicBezTo>
                    <a:pt x="1861" y="239"/>
                    <a:pt x="930" y="526"/>
                    <a:pt x="0" y="788"/>
                  </a:cubicBezTo>
                  <a:lnTo>
                    <a:pt x="124141" y="124930"/>
                  </a:lnTo>
                  <a:cubicBezTo>
                    <a:pt x="124427" y="124023"/>
                    <a:pt x="124690" y="123093"/>
                    <a:pt x="124952" y="122163"/>
                  </a:cubicBezTo>
                  <a:lnTo>
                    <a:pt x="2815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32;p51">
              <a:extLst>
                <a:ext uri="{FF2B5EF4-FFF2-40B4-BE49-F238E27FC236}">
                  <a16:creationId xmlns:a16="http://schemas.microsoft.com/office/drawing/2014/main" id="{0F8B1F0B-82D9-475A-B0B7-6805732F2F92}"/>
                </a:ext>
              </a:extLst>
            </p:cNvPr>
            <p:cNvSpPr/>
            <p:nvPr/>
          </p:nvSpPr>
          <p:spPr>
            <a:xfrm>
              <a:off x="2887275" y="510600"/>
              <a:ext cx="3277050" cy="3277675"/>
            </a:xfrm>
            <a:custGeom>
              <a:avLst/>
              <a:gdLst/>
              <a:ahLst/>
              <a:cxnLst/>
              <a:rect l="l" t="t" r="r" b="b"/>
              <a:pathLst>
                <a:path w="131082" h="131107" extrusionOk="0">
                  <a:moveTo>
                    <a:pt x="2552" y="1"/>
                  </a:moveTo>
                  <a:cubicBezTo>
                    <a:pt x="2242" y="120"/>
                    <a:pt x="1980" y="215"/>
                    <a:pt x="1670" y="358"/>
                  </a:cubicBezTo>
                  <a:cubicBezTo>
                    <a:pt x="1097" y="573"/>
                    <a:pt x="549" y="812"/>
                    <a:pt x="0" y="1026"/>
                  </a:cubicBezTo>
                  <a:lnTo>
                    <a:pt x="130080" y="131107"/>
                  </a:lnTo>
                  <a:cubicBezTo>
                    <a:pt x="130461" y="130248"/>
                    <a:pt x="130795" y="129389"/>
                    <a:pt x="131082" y="128531"/>
                  </a:cubicBezTo>
                  <a:lnTo>
                    <a:pt x="2552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33;p51">
              <a:extLst>
                <a:ext uri="{FF2B5EF4-FFF2-40B4-BE49-F238E27FC236}">
                  <a16:creationId xmlns:a16="http://schemas.microsoft.com/office/drawing/2014/main" id="{9F5A90C2-C08F-4052-B0DF-60A239EBE414}"/>
                </a:ext>
              </a:extLst>
            </p:cNvPr>
            <p:cNvSpPr/>
            <p:nvPr/>
          </p:nvSpPr>
          <p:spPr>
            <a:xfrm>
              <a:off x="2673800" y="606600"/>
              <a:ext cx="3395125" cy="3395125"/>
            </a:xfrm>
            <a:custGeom>
              <a:avLst/>
              <a:gdLst/>
              <a:ahLst/>
              <a:cxnLst/>
              <a:rect l="l" t="t" r="r" b="b"/>
              <a:pathLst>
                <a:path w="135805" h="135805" extrusionOk="0">
                  <a:moveTo>
                    <a:pt x="2362" y="1"/>
                  </a:moveTo>
                  <a:cubicBezTo>
                    <a:pt x="1551" y="358"/>
                    <a:pt x="764" y="764"/>
                    <a:pt x="1" y="1217"/>
                  </a:cubicBezTo>
                  <a:lnTo>
                    <a:pt x="134612" y="135805"/>
                  </a:lnTo>
                  <a:cubicBezTo>
                    <a:pt x="135041" y="135018"/>
                    <a:pt x="135447" y="134255"/>
                    <a:pt x="135805" y="133444"/>
                  </a:cubicBezTo>
                  <a:lnTo>
                    <a:pt x="2362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34;p51">
              <a:extLst>
                <a:ext uri="{FF2B5EF4-FFF2-40B4-BE49-F238E27FC236}">
                  <a16:creationId xmlns:a16="http://schemas.microsoft.com/office/drawing/2014/main" id="{9A095881-3FE6-43C6-812E-CC18B226E096}"/>
                </a:ext>
              </a:extLst>
            </p:cNvPr>
            <p:cNvSpPr/>
            <p:nvPr/>
          </p:nvSpPr>
          <p:spPr>
            <a:xfrm>
              <a:off x="2475850" y="718100"/>
              <a:ext cx="3482175" cy="3481600"/>
            </a:xfrm>
            <a:custGeom>
              <a:avLst/>
              <a:gdLst/>
              <a:ahLst/>
              <a:cxnLst/>
              <a:rect l="l" t="t" r="r" b="b"/>
              <a:pathLst>
                <a:path w="139287" h="139264" extrusionOk="0">
                  <a:moveTo>
                    <a:pt x="2195" y="1"/>
                  </a:moveTo>
                  <a:cubicBezTo>
                    <a:pt x="1455" y="430"/>
                    <a:pt x="740" y="859"/>
                    <a:pt x="0" y="1384"/>
                  </a:cubicBezTo>
                  <a:lnTo>
                    <a:pt x="137879" y="139263"/>
                  </a:lnTo>
                  <a:cubicBezTo>
                    <a:pt x="138380" y="138572"/>
                    <a:pt x="138833" y="137832"/>
                    <a:pt x="139286" y="137069"/>
                  </a:cubicBezTo>
                  <a:lnTo>
                    <a:pt x="2195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35;p51">
              <a:extLst>
                <a:ext uri="{FF2B5EF4-FFF2-40B4-BE49-F238E27FC236}">
                  <a16:creationId xmlns:a16="http://schemas.microsoft.com/office/drawing/2014/main" id="{E63CBEBE-5994-4FAE-81FD-BBFB6F7932A8}"/>
                </a:ext>
              </a:extLst>
            </p:cNvPr>
            <p:cNvSpPr/>
            <p:nvPr/>
          </p:nvSpPr>
          <p:spPr>
            <a:xfrm>
              <a:off x="2292800" y="843925"/>
              <a:ext cx="3538225" cy="3538825"/>
            </a:xfrm>
            <a:custGeom>
              <a:avLst/>
              <a:gdLst/>
              <a:ahLst/>
              <a:cxnLst/>
              <a:rect l="l" t="t" r="r" b="b"/>
              <a:pathLst>
                <a:path w="141529" h="141553" extrusionOk="0">
                  <a:moveTo>
                    <a:pt x="2004" y="0"/>
                  </a:moveTo>
                  <a:cubicBezTo>
                    <a:pt x="1312" y="549"/>
                    <a:pt x="668" y="1049"/>
                    <a:pt x="0" y="1574"/>
                  </a:cubicBezTo>
                  <a:lnTo>
                    <a:pt x="139978" y="141552"/>
                  </a:lnTo>
                  <a:cubicBezTo>
                    <a:pt x="140503" y="140861"/>
                    <a:pt x="141004" y="140193"/>
                    <a:pt x="141528" y="139525"/>
                  </a:cubicBezTo>
                  <a:lnTo>
                    <a:pt x="2004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36;p51">
              <a:extLst>
                <a:ext uri="{FF2B5EF4-FFF2-40B4-BE49-F238E27FC236}">
                  <a16:creationId xmlns:a16="http://schemas.microsoft.com/office/drawing/2014/main" id="{4BA56081-D945-4F1F-9071-57CA5CCD49BF}"/>
                </a:ext>
              </a:extLst>
            </p:cNvPr>
            <p:cNvSpPr/>
            <p:nvPr/>
          </p:nvSpPr>
          <p:spPr>
            <a:xfrm>
              <a:off x="2124050" y="985825"/>
              <a:ext cx="3565650" cy="3565075"/>
            </a:xfrm>
            <a:custGeom>
              <a:avLst/>
              <a:gdLst/>
              <a:ahLst/>
              <a:cxnLst/>
              <a:rect l="l" t="t" r="r" b="b"/>
              <a:pathLst>
                <a:path w="142626" h="142603" extrusionOk="0">
                  <a:moveTo>
                    <a:pt x="1885" y="0"/>
                  </a:moveTo>
                  <a:cubicBezTo>
                    <a:pt x="1241" y="549"/>
                    <a:pt x="621" y="1145"/>
                    <a:pt x="1" y="1718"/>
                  </a:cubicBezTo>
                  <a:lnTo>
                    <a:pt x="140885" y="142602"/>
                  </a:lnTo>
                  <a:cubicBezTo>
                    <a:pt x="141481" y="141982"/>
                    <a:pt x="142077" y="141386"/>
                    <a:pt x="142626" y="140742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37;p51">
              <a:extLst>
                <a:ext uri="{FF2B5EF4-FFF2-40B4-BE49-F238E27FC236}">
                  <a16:creationId xmlns:a16="http://schemas.microsoft.com/office/drawing/2014/main" id="{0BB3C8B4-2A1B-41AB-92EF-A875AE79AB54}"/>
                </a:ext>
              </a:extLst>
            </p:cNvPr>
            <p:cNvSpPr/>
            <p:nvPr/>
          </p:nvSpPr>
          <p:spPr>
            <a:xfrm>
              <a:off x="1970825" y="1141450"/>
              <a:ext cx="3563250" cy="3563875"/>
            </a:xfrm>
            <a:custGeom>
              <a:avLst/>
              <a:gdLst/>
              <a:ahLst/>
              <a:cxnLst/>
              <a:rect l="l" t="t" r="r" b="b"/>
              <a:pathLst>
                <a:path w="142530" h="142555" extrusionOk="0">
                  <a:moveTo>
                    <a:pt x="1693" y="0"/>
                  </a:moveTo>
                  <a:cubicBezTo>
                    <a:pt x="1097" y="621"/>
                    <a:pt x="525" y="1264"/>
                    <a:pt x="0" y="1885"/>
                  </a:cubicBezTo>
                  <a:lnTo>
                    <a:pt x="140669" y="142555"/>
                  </a:lnTo>
                  <a:cubicBezTo>
                    <a:pt x="141290" y="141982"/>
                    <a:pt x="141934" y="141434"/>
                    <a:pt x="142530" y="140837"/>
                  </a:cubicBezTo>
                  <a:lnTo>
                    <a:pt x="1693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38;p51">
              <a:extLst>
                <a:ext uri="{FF2B5EF4-FFF2-40B4-BE49-F238E27FC236}">
                  <a16:creationId xmlns:a16="http://schemas.microsoft.com/office/drawing/2014/main" id="{705B68DE-5BFB-47D3-8312-65884044CD37}"/>
                </a:ext>
              </a:extLst>
            </p:cNvPr>
            <p:cNvSpPr/>
            <p:nvPr/>
          </p:nvSpPr>
          <p:spPr>
            <a:xfrm>
              <a:off x="1830100" y="1311375"/>
              <a:ext cx="3534050" cy="3534075"/>
            </a:xfrm>
            <a:custGeom>
              <a:avLst/>
              <a:gdLst/>
              <a:ahLst/>
              <a:cxnLst/>
              <a:rect l="l" t="t" r="r" b="b"/>
              <a:pathLst>
                <a:path w="141362" h="141363" extrusionOk="0">
                  <a:moveTo>
                    <a:pt x="1551" y="1"/>
                  </a:moveTo>
                  <a:cubicBezTo>
                    <a:pt x="1026" y="692"/>
                    <a:pt x="525" y="1336"/>
                    <a:pt x="0" y="2028"/>
                  </a:cubicBezTo>
                  <a:lnTo>
                    <a:pt x="139334" y="141362"/>
                  </a:lnTo>
                  <a:cubicBezTo>
                    <a:pt x="140026" y="140838"/>
                    <a:pt x="140717" y="140337"/>
                    <a:pt x="141361" y="139812"/>
                  </a:cubicBezTo>
                  <a:lnTo>
                    <a:pt x="1551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39;p51">
              <a:extLst>
                <a:ext uri="{FF2B5EF4-FFF2-40B4-BE49-F238E27FC236}">
                  <a16:creationId xmlns:a16="http://schemas.microsoft.com/office/drawing/2014/main" id="{C6D0BE1E-771A-4FDC-9243-14DAA910A635}"/>
                </a:ext>
              </a:extLst>
            </p:cNvPr>
            <p:cNvSpPr/>
            <p:nvPr/>
          </p:nvSpPr>
          <p:spPr>
            <a:xfrm>
              <a:off x="1704875" y="1495025"/>
              <a:ext cx="3476225" cy="3475050"/>
            </a:xfrm>
            <a:custGeom>
              <a:avLst/>
              <a:gdLst/>
              <a:ahLst/>
              <a:cxnLst/>
              <a:rect l="l" t="t" r="r" b="b"/>
              <a:pathLst>
                <a:path w="139049" h="139002" extrusionOk="0">
                  <a:moveTo>
                    <a:pt x="1384" y="1"/>
                  </a:moveTo>
                  <a:cubicBezTo>
                    <a:pt x="907" y="740"/>
                    <a:pt x="454" y="1479"/>
                    <a:pt x="1" y="2219"/>
                  </a:cubicBezTo>
                  <a:lnTo>
                    <a:pt x="136783" y="139001"/>
                  </a:lnTo>
                  <a:cubicBezTo>
                    <a:pt x="137546" y="138572"/>
                    <a:pt x="138309" y="138119"/>
                    <a:pt x="139048" y="137666"/>
                  </a:cubicBezTo>
                  <a:lnTo>
                    <a:pt x="1384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40;p51">
              <a:extLst>
                <a:ext uri="{FF2B5EF4-FFF2-40B4-BE49-F238E27FC236}">
                  <a16:creationId xmlns:a16="http://schemas.microsoft.com/office/drawing/2014/main" id="{79684259-629C-49EE-A834-D86032453511}"/>
                </a:ext>
              </a:extLst>
            </p:cNvPr>
            <p:cNvSpPr/>
            <p:nvPr/>
          </p:nvSpPr>
          <p:spPr>
            <a:xfrm>
              <a:off x="1594575" y="1694175"/>
              <a:ext cx="3386775" cy="3386800"/>
            </a:xfrm>
            <a:custGeom>
              <a:avLst/>
              <a:gdLst/>
              <a:ahLst/>
              <a:cxnLst/>
              <a:rect l="l" t="t" r="r" b="b"/>
              <a:pathLst>
                <a:path w="135471" h="135472" extrusionOk="0">
                  <a:moveTo>
                    <a:pt x="1193" y="1"/>
                  </a:moveTo>
                  <a:cubicBezTo>
                    <a:pt x="764" y="788"/>
                    <a:pt x="382" y="1575"/>
                    <a:pt x="1" y="2386"/>
                  </a:cubicBezTo>
                  <a:lnTo>
                    <a:pt x="133085" y="135471"/>
                  </a:lnTo>
                  <a:cubicBezTo>
                    <a:pt x="133896" y="135090"/>
                    <a:pt x="134683" y="134684"/>
                    <a:pt x="135471" y="134255"/>
                  </a:cubicBezTo>
                  <a:lnTo>
                    <a:pt x="1193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41;p51">
              <a:extLst>
                <a:ext uri="{FF2B5EF4-FFF2-40B4-BE49-F238E27FC236}">
                  <a16:creationId xmlns:a16="http://schemas.microsoft.com/office/drawing/2014/main" id="{042B0C22-7FA2-495E-89F4-095AEB7D46CD}"/>
                </a:ext>
              </a:extLst>
            </p:cNvPr>
            <p:cNvSpPr/>
            <p:nvPr/>
          </p:nvSpPr>
          <p:spPr>
            <a:xfrm>
              <a:off x="1500975" y="1909425"/>
              <a:ext cx="3264525" cy="3265150"/>
            </a:xfrm>
            <a:custGeom>
              <a:avLst/>
              <a:gdLst/>
              <a:ahLst/>
              <a:cxnLst/>
              <a:rect l="l" t="t" r="r" b="b"/>
              <a:pathLst>
                <a:path w="130581" h="130606" extrusionOk="0">
                  <a:moveTo>
                    <a:pt x="978" y="1"/>
                  </a:moveTo>
                  <a:cubicBezTo>
                    <a:pt x="644" y="859"/>
                    <a:pt x="310" y="1718"/>
                    <a:pt x="0" y="2577"/>
                  </a:cubicBezTo>
                  <a:lnTo>
                    <a:pt x="128029" y="130606"/>
                  </a:lnTo>
                  <a:cubicBezTo>
                    <a:pt x="128625" y="130367"/>
                    <a:pt x="129174" y="130177"/>
                    <a:pt x="129746" y="129938"/>
                  </a:cubicBezTo>
                  <a:cubicBezTo>
                    <a:pt x="130032" y="129843"/>
                    <a:pt x="130318" y="129723"/>
                    <a:pt x="130581" y="129604"/>
                  </a:cubicBezTo>
                  <a:lnTo>
                    <a:pt x="978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42;p51">
              <a:extLst>
                <a:ext uri="{FF2B5EF4-FFF2-40B4-BE49-F238E27FC236}">
                  <a16:creationId xmlns:a16="http://schemas.microsoft.com/office/drawing/2014/main" id="{895E235A-8F1B-4D5A-9B4B-65FCBEBA7424}"/>
                </a:ext>
              </a:extLst>
            </p:cNvPr>
            <p:cNvSpPr/>
            <p:nvPr/>
          </p:nvSpPr>
          <p:spPr>
            <a:xfrm>
              <a:off x="1425825" y="2142575"/>
              <a:ext cx="3107150" cy="3107125"/>
            </a:xfrm>
            <a:custGeom>
              <a:avLst/>
              <a:gdLst/>
              <a:ahLst/>
              <a:cxnLst/>
              <a:rect l="l" t="t" r="r" b="b"/>
              <a:pathLst>
                <a:path w="124286" h="124285" extrusionOk="0">
                  <a:moveTo>
                    <a:pt x="788" y="0"/>
                  </a:moveTo>
                  <a:cubicBezTo>
                    <a:pt x="478" y="930"/>
                    <a:pt x="239" y="1861"/>
                    <a:pt x="1" y="2791"/>
                  </a:cubicBezTo>
                  <a:lnTo>
                    <a:pt x="121495" y="124285"/>
                  </a:lnTo>
                  <a:cubicBezTo>
                    <a:pt x="122425" y="124023"/>
                    <a:pt x="123355" y="123784"/>
                    <a:pt x="124285" y="123498"/>
                  </a:cubicBezTo>
                  <a:lnTo>
                    <a:pt x="788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43;p51">
              <a:extLst>
                <a:ext uri="{FF2B5EF4-FFF2-40B4-BE49-F238E27FC236}">
                  <a16:creationId xmlns:a16="http://schemas.microsoft.com/office/drawing/2014/main" id="{D6425C5D-022E-4C8E-BA01-503F2F69468F}"/>
                </a:ext>
              </a:extLst>
            </p:cNvPr>
            <p:cNvSpPr/>
            <p:nvPr/>
          </p:nvSpPr>
          <p:spPr>
            <a:xfrm>
              <a:off x="1372175" y="2395975"/>
              <a:ext cx="2906775" cy="2906800"/>
            </a:xfrm>
            <a:custGeom>
              <a:avLst/>
              <a:gdLst/>
              <a:ahLst/>
              <a:cxnLst/>
              <a:rect l="l" t="t" r="r" b="b"/>
              <a:pathLst>
                <a:path w="116271" h="116272" extrusionOk="0">
                  <a:moveTo>
                    <a:pt x="501" y="1"/>
                  </a:moveTo>
                  <a:cubicBezTo>
                    <a:pt x="334" y="1002"/>
                    <a:pt x="143" y="2052"/>
                    <a:pt x="0" y="3054"/>
                  </a:cubicBezTo>
                  <a:lnTo>
                    <a:pt x="113218" y="116272"/>
                  </a:lnTo>
                  <a:cubicBezTo>
                    <a:pt x="114220" y="116129"/>
                    <a:pt x="115269" y="115962"/>
                    <a:pt x="116271" y="115771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44;p51">
              <a:extLst>
                <a:ext uri="{FF2B5EF4-FFF2-40B4-BE49-F238E27FC236}">
                  <a16:creationId xmlns:a16="http://schemas.microsoft.com/office/drawing/2014/main" id="{CF22E8EB-AD19-4B14-B390-964DF2F666D6}"/>
                </a:ext>
              </a:extLst>
            </p:cNvPr>
            <p:cNvSpPr/>
            <p:nvPr/>
          </p:nvSpPr>
          <p:spPr>
            <a:xfrm>
              <a:off x="1347125" y="2675025"/>
              <a:ext cx="2653375" cy="2654000"/>
            </a:xfrm>
            <a:custGeom>
              <a:avLst/>
              <a:gdLst/>
              <a:ahLst/>
              <a:cxnLst/>
              <a:rect l="l" t="t" r="r" b="b"/>
              <a:pathLst>
                <a:path w="106135" h="106160" extrusionOk="0">
                  <a:moveTo>
                    <a:pt x="144" y="1"/>
                  </a:moveTo>
                  <a:cubicBezTo>
                    <a:pt x="72" y="1146"/>
                    <a:pt x="1" y="2290"/>
                    <a:pt x="1" y="3459"/>
                  </a:cubicBezTo>
                  <a:lnTo>
                    <a:pt x="102676" y="106159"/>
                  </a:lnTo>
                  <a:cubicBezTo>
                    <a:pt x="103821" y="106111"/>
                    <a:pt x="104966" y="106064"/>
                    <a:pt x="106135" y="105992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45;p51">
              <a:extLst>
                <a:ext uri="{FF2B5EF4-FFF2-40B4-BE49-F238E27FC236}">
                  <a16:creationId xmlns:a16="http://schemas.microsoft.com/office/drawing/2014/main" id="{10FCC7C3-B4A3-4BD0-B25E-461A11BCE4D7}"/>
                </a:ext>
              </a:extLst>
            </p:cNvPr>
            <p:cNvSpPr/>
            <p:nvPr/>
          </p:nvSpPr>
          <p:spPr>
            <a:xfrm>
              <a:off x="1349525" y="2987475"/>
              <a:ext cx="2337350" cy="2337375"/>
            </a:xfrm>
            <a:custGeom>
              <a:avLst/>
              <a:gdLst/>
              <a:ahLst/>
              <a:cxnLst/>
              <a:rect l="l" t="t" r="r" b="b"/>
              <a:pathLst>
                <a:path w="93494" h="93495" extrusionOk="0">
                  <a:moveTo>
                    <a:pt x="0" y="0"/>
                  </a:moveTo>
                  <a:lnTo>
                    <a:pt x="0" y="0"/>
                  </a:lnTo>
                  <a:cubicBezTo>
                    <a:pt x="72" y="1288"/>
                    <a:pt x="167" y="2600"/>
                    <a:pt x="334" y="3912"/>
                  </a:cubicBezTo>
                  <a:lnTo>
                    <a:pt x="89606" y="93184"/>
                  </a:lnTo>
                  <a:cubicBezTo>
                    <a:pt x="90894" y="93327"/>
                    <a:pt x="92182" y="93446"/>
                    <a:pt x="93493" y="9349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46;p51">
              <a:extLst>
                <a:ext uri="{FF2B5EF4-FFF2-40B4-BE49-F238E27FC236}">
                  <a16:creationId xmlns:a16="http://schemas.microsoft.com/office/drawing/2014/main" id="{887D6A48-169F-4914-B44E-98783F80ADEB}"/>
                </a:ext>
              </a:extLst>
            </p:cNvPr>
            <p:cNvSpPr/>
            <p:nvPr/>
          </p:nvSpPr>
          <p:spPr>
            <a:xfrm>
              <a:off x="1398400" y="3351200"/>
              <a:ext cx="1924750" cy="1924750"/>
            </a:xfrm>
            <a:custGeom>
              <a:avLst/>
              <a:gdLst/>
              <a:ahLst/>
              <a:cxnLst/>
              <a:rect l="l" t="t" r="r" b="b"/>
              <a:pathLst>
                <a:path w="76990" h="76990" extrusionOk="0">
                  <a:moveTo>
                    <a:pt x="1" y="0"/>
                  </a:moveTo>
                  <a:lnTo>
                    <a:pt x="1" y="0"/>
                  </a:lnTo>
                  <a:cubicBezTo>
                    <a:pt x="335" y="1550"/>
                    <a:pt x="716" y="3125"/>
                    <a:pt x="1122" y="4675"/>
                  </a:cubicBezTo>
                  <a:lnTo>
                    <a:pt x="72339" y="75892"/>
                  </a:lnTo>
                  <a:cubicBezTo>
                    <a:pt x="73889" y="76298"/>
                    <a:pt x="75439" y="76679"/>
                    <a:pt x="76990" y="7698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47;p51">
              <a:extLst>
                <a:ext uri="{FF2B5EF4-FFF2-40B4-BE49-F238E27FC236}">
                  <a16:creationId xmlns:a16="http://schemas.microsoft.com/office/drawing/2014/main" id="{E9B74EA6-CC0A-4E54-AAE9-69E313F468BC}"/>
                </a:ext>
              </a:extLst>
            </p:cNvPr>
            <p:cNvSpPr/>
            <p:nvPr/>
          </p:nvSpPr>
          <p:spPr>
            <a:xfrm>
              <a:off x="1543300" y="3809125"/>
              <a:ext cx="1323125" cy="1323125"/>
            </a:xfrm>
            <a:custGeom>
              <a:avLst/>
              <a:gdLst/>
              <a:ahLst/>
              <a:cxnLst/>
              <a:rect l="l" t="t" r="r" b="b"/>
              <a:pathLst>
                <a:path w="52925" h="52925" extrusionOk="0">
                  <a:moveTo>
                    <a:pt x="0" y="0"/>
                  </a:moveTo>
                  <a:lnTo>
                    <a:pt x="0" y="0"/>
                  </a:lnTo>
                  <a:cubicBezTo>
                    <a:pt x="954" y="2314"/>
                    <a:pt x="2004" y="4556"/>
                    <a:pt x="3173" y="6750"/>
                  </a:cubicBezTo>
                  <a:lnTo>
                    <a:pt x="46222" y="49824"/>
                  </a:lnTo>
                  <a:cubicBezTo>
                    <a:pt x="48417" y="50945"/>
                    <a:pt x="50635" y="51994"/>
                    <a:pt x="52924" y="529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" name="Google Shape;1201;p51"/>
          <p:cNvGrpSpPr/>
          <p:nvPr/>
        </p:nvGrpSpPr>
        <p:grpSpPr>
          <a:xfrm>
            <a:off x="8465278" y="427819"/>
            <a:ext cx="446598" cy="446706"/>
            <a:chOff x="1347125" y="349025"/>
            <a:chExt cx="4978800" cy="4980000"/>
          </a:xfrm>
        </p:grpSpPr>
        <p:sp>
          <p:nvSpPr>
            <p:cNvPr id="1202" name="Google Shape;1202;p51"/>
            <p:cNvSpPr/>
            <p:nvPr/>
          </p:nvSpPr>
          <p:spPr>
            <a:xfrm>
              <a:off x="4756525" y="523725"/>
              <a:ext cx="1394100" cy="1393475"/>
            </a:xfrm>
            <a:custGeom>
              <a:avLst/>
              <a:gdLst/>
              <a:ahLst/>
              <a:cxnLst/>
              <a:rect l="l" t="t" r="r" b="b"/>
              <a:pathLst>
                <a:path w="55764" h="55739" extrusionOk="0">
                  <a:moveTo>
                    <a:pt x="1" y="0"/>
                  </a:moveTo>
                  <a:lnTo>
                    <a:pt x="55763" y="55739"/>
                  </a:lnTo>
                  <a:cubicBezTo>
                    <a:pt x="54928" y="53568"/>
                    <a:pt x="53998" y="51446"/>
                    <a:pt x="52973" y="49371"/>
                  </a:cubicBezTo>
                  <a:lnTo>
                    <a:pt x="6417" y="2815"/>
                  </a:lnTo>
                  <a:cubicBezTo>
                    <a:pt x="4318" y="1789"/>
                    <a:pt x="2195" y="859"/>
                    <a:pt x="1" y="0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51"/>
            <p:cNvSpPr/>
            <p:nvPr/>
          </p:nvSpPr>
          <p:spPr>
            <a:xfrm>
              <a:off x="4312325" y="393150"/>
              <a:ext cx="1968875" cy="1968875"/>
            </a:xfrm>
            <a:custGeom>
              <a:avLst/>
              <a:gdLst/>
              <a:ahLst/>
              <a:cxnLst/>
              <a:rect l="l" t="t" r="r" b="b"/>
              <a:pathLst>
                <a:path w="78755" h="78755" extrusionOk="0">
                  <a:moveTo>
                    <a:pt x="0" y="0"/>
                  </a:moveTo>
                  <a:lnTo>
                    <a:pt x="78754" y="78754"/>
                  </a:lnTo>
                  <a:cubicBezTo>
                    <a:pt x="78492" y="77204"/>
                    <a:pt x="78158" y="75654"/>
                    <a:pt x="77753" y="74151"/>
                  </a:cubicBezTo>
                  <a:lnTo>
                    <a:pt x="4627" y="1026"/>
                  </a:lnTo>
                  <a:cubicBezTo>
                    <a:pt x="3125" y="620"/>
                    <a:pt x="1551" y="286"/>
                    <a:pt x="0" y="0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51"/>
            <p:cNvSpPr/>
            <p:nvPr/>
          </p:nvSpPr>
          <p:spPr>
            <a:xfrm>
              <a:off x="3955175" y="350200"/>
              <a:ext cx="2370750" cy="2370175"/>
            </a:xfrm>
            <a:custGeom>
              <a:avLst/>
              <a:gdLst/>
              <a:ahLst/>
              <a:cxnLst/>
              <a:rect l="l" t="t" r="r" b="b"/>
              <a:pathLst>
                <a:path w="94830" h="94807" extrusionOk="0">
                  <a:moveTo>
                    <a:pt x="0" y="1"/>
                  </a:moveTo>
                  <a:lnTo>
                    <a:pt x="94829" y="94806"/>
                  </a:lnTo>
                  <a:lnTo>
                    <a:pt x="94829" y="94806"/>
                  </a:lnTo>
                  <a:cubicBezTo>
                    <a:pt x="94734" y="93542"/>
                    <a:pt x="94662" y="92254"/>
                    <a:pt x="94567" y="90966"/>
                  </a:cubicBezTo>
                  <a:lnTo>
                    <a:pt x="3840" y="239"/>
                  </a:lnTo>
                  <a:cubicBezTo>
                    <a:pt x="2576" y="120"/>
                    <a:pt x="1288" y="49"/>
                    <a:pt x="0" y="1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51"/>
            <p:cNvSpPr/>
            <p:nvPr/>
          </p:nvSpPr>
          <p:spPr>
            <a:xfrm>
              <a:off x="3646300" y="349025"/>
              <a:ext cx="2679625" cy="2679625"/>
            </a:xfrm>
            <a:custGeom>
              <a:avLst/>
              <a:gdLst/>
              <a:ahLst/>
              <a:cxnLst/>
              <a:rect l="l" t="t" r="r" b="b"/>
              <a:pathLst>
                <a:path w="107185" h="107185" extrusionOk="0">
                  <a:moveTo>
                    <a:pt x="3387" y="0"/>
                  </a:moveTo>
                  <a:cubicBezTo>
                    <a:pt x="2266" y="48"/>
                    <a:pt x="1145" y="119"/>
                    <a:pt x="1" y="215"/>
                  </a:cubicBezTo>
                  <a:lnTo>
                    <a:pt x="106969" y="107184"/>
                  </a:lnTo>
                  <a:cubicBezTo>
                    <a:pt x="107065" y="106063"/>
                    <a:pt x="107160" y="104942"/>
                    <a:pt x="107184" y="103797"/>
                  </a:cubicBezTo>
                  <a:lnTo>
                    <a:pt x="3387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51"/>
            <p:cNvSpPr/>
            <p:nvPr/>
          </p:nvSpPr>
          <p:spPr>
            <a:xfrm>
              <a:off x="3370225" y="377650"/>
              <a:ext cx="2926475" cy="2927650"/>
            </a:xfrm>
            <a:custGeom>
              <a:avLst/>
              <a:gdLst/>
              <a:ahLst/>
              <a:cxnLst/>
              <a:rect l="l" t="t" r="r" b="b"/>
              <a:pathLst>
                <a:path w="117059" h="117106" extrusionOk="0">
                  <a:moveTo>
                    <a:pt x="3006" y="0"/>
                  </a:moveTo>
                  <a:cubicBezTo>
                    <a:pt x="1980" y="191"/>
                    <a:pt x="979" y="358"/>
                    <a:pt x="1" y="549"/>
                  </a:cubicBezTo>
                  <a:lnTo>
                    <a:pt x="116558" y="117106"/>
                  </a:lnTo>
                  <a:cubicBezTo>
                    <a:pt x="116748" y="116104"/>
                    <a:pt x="116939" y="115055"/>
                    <a:pt x="117058" y="114053"/>
                  </a:cubicBezTo>
                  <a:lnTo>
                    <a:pt x="3006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51"/>
            <p:cNvSpPr/>
            <p:nvPr/>
          </p:nvSpPr>
          <p:spPr>
            <a:xfrm>
              <a:off x="3118025" y="433675"/>
              <a:ext cx="3123825" cy="3123250"/>
            </a:xfrm>
            <a:custGeom>
              <a:avLst/>
              <a:gdLst/>
              <a:ahLst/>
              <a:cxnLst/>
              <a:rect l="l" t="t" r="r" b="b"/>
              <a:pathLst>
                <a:path w="124953" h="124930" extrusionOk="0">
                  <a:moveTo>
                    <a:pt x="2815" y="1"/>
                  </a:moveTo>
                  <a:cubicBezTo>
                    <a:pt x="1861" y="239"/>
                    <a:pt x="930" y="526"/>
                    <a:pt x="0" y="788"/>
                  </a:cubicBezTo>
                  <a:lnTo>
                    <a:pt x="124141" y="124930"/>
                  </a:lnTo>
                  <a:cubicBezTo>
                    <a:pt x="124427" y="124023"/>
                    <a:pt x="124690" y="123093"/>
                    <a:pt x="124952" y="122163"/>
                  </a:cubicBezTo>
                  <a:lnTo>
                    <a:pt x="2815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51"/>
            <p:cNvSpPr/>
            <p:nvPr/>
          </p:nvSpPr>
          <p:spPr>
            <a:xfrm>
              <a:off x="2887275" y="510600"/>
              <a:ext cx="3277050" cy="3277675"/>
            </a:xfrm>
            <a:custGeom>
              <a:avLst/>
              <a:gdLst/>
              <a:ahLst/>
              <a:cxnLst/>
              <a:rect l="l" t="t" r="r" b="b"/>
              <a:pathLst>
                <a:path w="131082" h="131107" extrusionOk="0">
                  <a:moveTo>
                    <a:pt x="2552" y="1"/>
                  </a:moveTo>
                  <a:cubicBezTo>
                    <a:pt x="2242" y="120"/>
                    <a:pt x="1980" y="215"/>
                    <a:pt x="1670" y="358"/>
                  </a:cubicBezTo>
                  <a:cubicBezTo>
                    <a:pt x="1097" y="573"/>
                    <a:pt x="549" y="812"/>
                    <a:pt x="0" y="1026"/>
                  </a:cubicBezTo>
                  <a:lnTo>
                    <a:pt x="130080" y="131107"/>
                  </a:lnTo>
                  <a:cubicBezTo>
                    <a:pt x="130461" y="130248"/>
                    <a:pt x="130795" y="129389"/>
                    <a:pt x="131082" y="128531"/>
                  </a:cubicBezTo>
                  <a:lnTo>
                    <a:pt x="2552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51"/>
            <p:cNvSpPr/>
            <p:nvPr/>
          </p:nvSpPr>
          <p:spPr>
            <a:xfrm>
              <a:off x="2673800" y="606600"/>
              <a:ext cx="3395125" cy="3395125"/>
            </a:xfrm>
            <a:custGeom>
              <a:avLst/>
              <a:gdLst/>
              <a:ahLst/>
              <a:cxnLst/>
              <a:rect l="l" t="t" r="r" b="b"/>
              <a:pathLst>
                <a:path w="135805" h="135805" extrusionOk="0">
                  <a:moveTo>
                    <a:pt x="2362" y="1"/>
                  </a:moveTo>
                  <a:cubicBezTo>
                    <a:pt x="1551" y="358"/>
                    <a:pt x="764" y="764"/>
                    <a:pt x="1" y="1217"/>
                  </a:cubicBezTo>
                  <a:lnTo>
                    <a:pt x="134612" y="135805"/>
                  </a:lnTo>
                  <a:cubicBezTo>
                    <a:pt x="135041" y="135018"/>
                    <a:pt x="135447" y="134255"/>
                    <a:pt x="135805" y="133444"/>
                  </a:cubicBezTo>
                  <a:lnTo>
                    <a:pt x="2362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51"/>
            <p:cNvSpPr/>
            <p:nvPr/>
          </p:nvSpPr>
          <p:spPr>
            <a:xfrm>
              <a:off x="2475850" y="718100"/>
              <a:ext cx="3482175" cy="3481600"/>
            </a:xfrm>
            <a:custGeom>
              <a:avLst/>
              <a:gdLst/>
              <a:ahLst/>
              <a:cxnLst/>
              <a:rect l="l" t="t" r="r" b="b"/>
              <a:pathLst>
                <a:path w="139287" h="139264" extrusionOk="0">
                  <a:moveTo>
                    <a:pt x="2195" y="1"/>
                  </a:moveTo>
                  <a:cubicBezTo>
                    <a:pt x="1455" y="430"/>
                    <a:pt x="740" y="859"/>
                    <a:pt x="0" y="1384"/>
                  </a:cubicBezTo>
                  <a:lnTo>
                    <a:pt x="137879" y="139263"/>
                  </a:lnTo>
                  <a:cubicBezTo>
                    <a:pt x="138380" y="138572"/>
                    <a:pt x="138833" y="137832"/>
                    <a:pt x="139286" y="137069"/>
                  </a:cubicBezTo>
                  <a:lnTo>
                    <a:pt x="2195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51"/>
            <p:cNvSpPr/>
            <p:nvPr/>
          </p:nvSpPr>
          <p:spPr>
            <a:xfrm>
              <a:off x="2292800" y="843925"/>
              <a:ext cx="3538225" cy="3538825"/>
            </a:xfrm>
            <a:custGeom>
              <a:avLst/>
              <a:gdLst/>
              <a:ahLst/>
              <a:cxnLst/>
              <a:rect l="l" t="t" r="r" b="b"/>
              <a:pathLst>
                <a:path w="141529" h="141553" extrusionOk="0">
                  <a:moveTo>
                    <a:pt x="2004" y="0"/>
                  </a:moveTo>
                  <a:cubicBezTo>
                    <a:pt x="1312" y="549"/>
                    <a:pt x="668" y="1049"/>
                    <a:pt x="0" y="1574"/>
                  </a:cubicBezTo>
                  <a:lnTo>
                    <a:pt x="139978" y="141552"/>
                  </a:lnTo>
                  <a:cubicBezTo>
                    <a:pt x="140503" y="140861"/>
                    <a:pt x="141004" y="140193"/>
                    <a:pt x="141528" y="139525"/>
                  </a:cubicBezTo>
                  <a:lnTo>
                    <a:pt x="2004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51"/>
            <p:cNvSpPr/>
            <p:nvPr/>
          </p:nvSpPr>
          <p:spPr>
            <a:xfrm>
              <a:off x="2124050" y="985825"/>
              <a:ext cx="3565650" cy="3565075"/>
            </a:xfrm>
            <a:custGeom>
              <a:avLst/>
              <a:gdLst/>
              <a:ahLst/>
              <a:cxnLst/>
              <a:rect l="l" t="t" r="r" b="b"/>
              <a:pathLst>
                <a:path w="142626" h="142603" extrusionOk="0">
                  <a:moveTo>
                    <a:pt x="1885" y="0"/>
                  </a:moveTo>
                  <a:cubicBezTo>
                    <a:pt x="1241" y="549"/>
                    <a:pt x="621" y="1145"/>
                    <a:pt x="1" y="1718"/>
                  </a:cubicBezTo>
                  <a:lnTo>
                    <a:pt x="140885" y="142602"/>
                  </a:lnTo>
                  <a:cubicBezTo>
                    <a:pt x="141481" y="141982"/>
                    <a:pt x="142077" y="141386"/>
                    <a:pt x="142626" y="140742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51"/>
            <p:cNvSpPr/>
            <p:nvPr/>
          </p:nvSpPr>
          <p:spPr>
            <a:xfrm>
              <a:off x="1970825" y="1141450"/>
              <a:ext cx="3563250" cy="3563875"/>
            </a:xfrm>
            <a:custGeom>
              <a:avLst/>
              <a:gdLst/>
              <a:ahLst/>
              <a:cxnLst/>
              <a:rect l="l" t="t" r="r" b="b"/>
              <a:pathLst>
                <a:path w="142530" h="142555" extrusionOk="0">
                  <a:moveTo>
                    <a:pt x="1693" y="0"/>
                  </a:moveTo>
                  <a:cubicBezTo>
                    <a:pt x="1097" y="621"/>
                    <a:pt x="525" y="1264"/>
                    <a:pt x="0" y="1885"/>
                  </a:cubicBezTo>
                  <a:lnTo>
                    <a:pt x="140669" y="142555"/>
                  </a:lnTo>
                  <a:cubicBezTo>
                    <a:pt x="141290" y="141982"/>
                    <a:pt x="141934" y="141434"/>
                    <a:pt x="142530" y="140837"/>
                  </a:cubicBezTo>
                  <a:lnTo>
                    <a:pt x="1693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51"/>
            <p:cNvSpPr/>
            <p:nvPr/>
          </p:nvSpPr>
          <p:spPr>
            <a:xfrm>
              <a:off x="1830100" y="1311375"/>
              <a:ext cx="3534050" cy="3534075"/>
            </a:xfrm>
            <a:custGeom>
              <a:avLst/>
              <a:gdLst/>
              <a:ahLst/>
              <a:cxnLst/>
              <a:rect l="l" t="t" r="r" b="b"/>
              <a:pathLst>
                <a:path w="141362" h="141363" extrusionOk="0">
                  <a:moveTo>
                    <a:pt x="1551" y="1"/>
                  </a:moveTo>
                  <a:cubicBezTo>
                    <a:pt x="1026" y="692"/>
                    <a:pt x="525" y="1336"/>
                    <a:pt x="0" y="2028"/>
                  </a:cubicBezTo>
                  <a:lnTo>
                    <a:pt x="139334" y="141362"/>
                  </a:lnTo>
                  <a:cubicBezTo>
                    <a:pt x="140026" y="140838"/>
                    <a:pt x="140717" y="140337"/>
                    <a:pt x="141361" y="139812"/>
                  </a:cubicBezTo>
                  <a:lnTo>
                    <a:pt x="1551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51"/>
            <p:cNvSpPr/>
            <p:nvPr/>
          </p:nvSpPr>
          <p:spPr>
            <a:xfrm>
              <a:off x="1704875" y="1495025"/>
              <a:ext cx="3476225" cy="3475050"/>
            </a:xfrm>
            <a:custGeom>
              <a:avLst/>
              <a:gdLst/>
              <a:ahLst/>
              <a:cxnLst/>
              <a:rect l="l" t="t" r="r" b="b"/>
              <a:pathLst>
                <a:path w="139049" h="139002" extrusionOk="0">
                  <a:moveTo>
                    <a:pt x="1384" y="1"/>
                  </a:moveTo>
                  <a:cubicBezTo>
                    <a:pt x="907" y="740"/>
                    <a:pt x="454" y="1479"/>
                    <a:pt x="1" y="2219"/>
                  </a:cubicBezTo>
                  <a:lnTo>
                    <a:pt x="136783" y="139001"/>
                  </a:lnTo>
                  <a:cubicBezTo>
                    <a:pt x="137546" y="138572"/>
                    <a:pt x="138309" y="138119"/>
                    <a:pt x="139048" y="137666"/>
                  </a:cubicBezTo>
                  <a:lnTo>
                    <a:pt x="1384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51"/>
            <p:cNvSpPr/>
            <p:nvPr/>
          </p:nvSpPr>
          <p:spPr>
            <a:xfrm>
              <a:off x="1594575" y="1694175"/>
              <a:ext cx="3386775" cy="3386800"/>
            </a:xfrm>
            <a:custGeom>
              <a:avLst/>
              <a:gdLst/>
              <a:ahLst/>
              <a:cxnLst/>
              <a:rect l="l" t="t" r="r" b="b"/>
              <a:pathLst>
                <a:path w="135471" h="135472" extrusionOk="0">
                  <a:moveTo>
                    <a:pt x="1193" y="1"/>
                  </a:moveTo>
                  <a:cubicBezTo>
                    <a:pt x="764" y="788"/>
                    <a:pt x="382" y="1575"/>
                    <a:pt x="1" y="2386"/>
                  </a:cubicBezTo>
                  <a:lnTo>
                    <a:pt x="133085" y="135471"/>
                  </a:lnTo>
                  <a:cubicBezTo>
                    <a:pt x="133896" y="135090"/>
                    <a:pt x="134683" y="134684"/>
                    <a:pt x="135471" y="134255"/>
                  </a:cubicBezTo>
                  <a:lnTo>
                    <a:pt x="1193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51"/>
            <p:cNvSpPr/>
            <p:nvPr/>
          </p:nvSpPr>
          <p:spPr>
            <a:xfrm>
              <a:off x="1500975" y="1909425"/>
              <a:ext cx="3264525" cy="3265150"/>
            </a:xfrm>
            <a:custGeom>
              <a:avLst/>
              <a:gdLst/>
              <a:ahLst/>
              <a:cxnLst/>
              <a:rect l="l" t="t" r="r" b="b"/>
              <a:pathLst>
                <a:path w="130581" h="130606" extrusionOk="0">
                  <a:moveTo>
                    <a:pt x="978" y="1"/>
                  </a:moveTo>
                  <a:cubicBezTo>
                    <a:pt x="644" y="859"/>
                    <a:pt x="310" y="1718"/>
                    <a:pt x="0" y="2577"/>
                  </a:cubicBezTo>
                  <a:lnTo>
                    <a:pt x="128029" y="130606"/>
                  </a:lnTo>
                  <a:cubicBezTo>
                    <a:pt x="128625" y="130367"/>
                    <a:pt x="129174" y="130177"/>
                    <a:pt x="129746" y="129938"/>
                  </a:cubicBezTo>
                  <a:cubicBezTo>
                    <a:pt x="130032" y="129843"/>
                    <a:pt x="130318" y="129723"/>
                    <a:pt x="130581" y="129604"/>
                  </a:cubicBezTo>
                  <a:lnTo>
                    <a:pt x="978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51"/>
            <p:cNvSpPr/>
            <p:nvPr/>
          </p:nvSpPr>
          <p:spPr>
            <a:xfrm>
              <a:off x="1425825" y="2142575"/>
              <a:ext cx="3107150" cy="3107125"/>
            </a:xfrm>
            <a:custGeom>
              <a:avLst/>
              <a:gdLst/>
              <a:ahLst/>
              <a:cxnLst/>
              <a:rect l="l" t="t" r="r" b="b"/>
              <a:pathLst>
                <a:path w="124286" h="124285" extrusionOk="0">
                  <a:moveTo>
                    <a:pt x="788" y="0"/>
                  </a:moveTo>
                  <a:cubicBezTo>
                    <a:pt x="478" y="930"/>
                    <a:pt x="239" y="1861"/>
                    <a:pt x="1" y="2791"/>
                  </a:cubicBezTo>
                  <a:lnTo>
                    <a:pt x="121495" y="124285"/>
                  </a:lnTo>
                  <a:cubicBezTo>
                    <a:pt x="122425" y="124023"/>
                    <a:pt x="123355" y="123784"/>
                    <a:pt x="124285" y="123498"/>
                  </a:cubicBezTo>
                  <a:lnTo>
                    <a:pt x="788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51"/>
            <p:cNvSpPr/>
            <p:nvPr/>
          </p:nvSpPr>
          <p:spPr>
            <a:xfrm>
              <a:off x="1372175" y="2395975"/>
              <a:ext cx="2906775" cy="2906800"/>
            </a:xfrm>
            <a:custGeom>
              <a:avLst/>
              <a:gdLst/>
              <a:ahLst/>
              <a:cxnLst/>
              <a:rect l="l" t="t" r="r" b="b"/>
              <a:pathLst>
                <a:path w="116271" h="116272" extrusionOk="0">
                  <a:moveTo>
                    <a:pt x="501" y="1"/>
                  </a:moveTo>
                  <a:cubicBezTo>
                    <a:pt x="334" y="1002"/>
                    <a:pt x="143" y="2052"/>
                    <a:pt x="0" y="3054"/>
                  </a:cubicBezTo>
                  <a:lnTo>
                    <a:pt x="113218" y="116272"/>
                  </a:lnTo>
                  <a:cubicBezTo>
                    <a:pt x="114220" y="116129"/>
                    <a:pt x="115269" y="115962"/>
                    <a:pt x="116271" y="115771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51"/>
            <p:cNvSpPr/>
            <p:nvPr/>
          </p:nvSpPr>
          <p:spPr>
            <a:xfrm>
              <a:off x="1347125" y="2675025"/>
              <a:ext cx="2653375" cy="2654000"/>
            </a:xfrm>
            <a:custGeom>
              <a:avLst/>
              <a:gdLst/>
              <a:ahLst/>
              <a:cxnLst/>
              <a:rect l="l" t="t" r="r" b="b"/>
              <a:pathLst>
                <a:path w="106135" h="106160" extrusionOk="0">
                  <a:moveTo>
                    <a:pt x="144" y="1"/>
                  </a:moveTo>
                  <a:cubicBezTo>
                    <a:pt x="72" y="1146"/>
                    <a:pt x="1" y="2290"/>
                    <a:pt x="1" y="3459"/>
                  </a:cubicBezTo>
                  <a:lnTo>
                    <a:pt x="102676" y="106159"/>
                  </a:lnTo>
                  <a:cubicBezTo>
                    <a:pt x="103821" y="106111"/>
                    <a:pt x="104966" y="106064"/>
                    <a:pt x="106135" y="105992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51"/>
            <p:cNvSpPr/>
            <p:nvPr/>
          </p:nvSpPr>
          <p:spPr>
            <a:xfrm>
              <a:off x="1349525" y="2987475"/>
              <a:ext cx="2337350" cy="2337375"/>
            </a:xfrm>
            <a:custGeom>
              <a:avLst/>
              <a:gdLst/>
              <a:ahLst/>
              <a:cxnLst/>
              <a:rect l="l" t="t" r="r" b="b"/>
              <a:pathLst>
                <a:path w="93494" h="93495" extrusionOk="0">
                  <a:moveTo>
                    <a:pt x="0" y="0"/>
                  </a:moveTo>
                  <a:lnTo>
                    <a:pt x="0" y="0"/>
                  </a:lnTo>
                  <a:cubicBezTo>
                    <a:pt x="72" y="1288"/>
                    <a:pt x="167" y="2600"/>
                    <a:pt x="334" y="3912"/>
                  </a:cubicBezTo>
                  <a:lnTo>
                    <a:pt x="89606" y="93184"/>
                  </a:lnTo>
                  <a:cubicBezTo>
                    <a:pt x="90894" y="93327"/>
                    <a:pt x="92182" y="93446"/>
                    <a:pt x="93493" y="9349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51"/>
            <p:cNvSpPr/>
            <p:nvPr/>
          </p:nvSpPr>
          <p:spPr>
            <a:xfrm>
              <a:off x="1398400" y="3351200"/>
              <a:ext cx="1924750" cy="1924750"/>
            </a:xfrm>
            <a:custGeom>
              <a:avLst/>
              <a:gdLst/>
              <a:ahLst/>
              <a:cxnLst/>
              <a:rect l="l" t="t" r="r" b="b"/>
              <a:pathLst>
                <a:path w="76990" h="76990" extrusionOk="0">
                  <a:moveTo>
                    <a:pt x="1" y="0"/>
                  </a:moveTo>
                  <a:lnTo>
                    <a:pt x="1" y="0"/>
                  </a:lnTo>
                  <a:cubicBezTo>
                    <a:pt x="335" y="1550"/>
                    <a:pt x="716" y="3125"/>
                    <a:pt x="1122" y="4675"/>
                  </a:cubicBezTo>
                  <a:lnTo>
                    <a:pt x="72339" y="75892"/>
                  </a:lnTo>
                  <a:cubicBezTo>
                    <a:pt x="73889" y="76298"/>
                    <a:pt x="75439" y="76679"/>
                    <a:pt x="76990" y="7698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51"/>
            <p:cNvSpPr/>
            <p:nvPr/>
          </p:nvSpPr>
          <p:spPr>
            <a:xfrm>
              <a:off x="1543300" y="3809125"/>
              <a:ext cx="1323125" cy="1323125"/>
            </a:xfrm>
            <a:custGeom>
              <a:avLst/>
              <a:gdLst/>
              <a:ahLst/>
              <a:cxnLst/>
              <a:rect l="l" t="t" r="r" b="b"/>
              <a:pathLst>
                <a:path w="52925" h="52925" extrusionOk="0">
                  <a:moveTo>
                    <a:pt x="0" y="0"/>
                  </a:moveTo>
                  <a:lnTo>
                    <a:pt x="0" y="0"/>
                  </a:lnTo>
                  <a:cubicBezTo>
                    <a:pt x="954" y="2314"/>
                    <a:pt x="2004" y="4556"/>
                    <a:pt x="3173" y="6750"/>
                  </a:cubicBezTo>
                  <a:lnTo>
                    <a:pt x="46222" y="49824"/>
                  </a:lnTo>
                  <a:cubicBezTo>
                    <a:pt x="48417" y="50945"/>
                    <a:pt x="50635" y="51994"/>
                    <a:pt x="52924" y="529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4" name="Google Shape;1224;p51"/>
          <p:cNvSpPr/>
          <p:nvPr/>
        </p:nvSpPr>
        <p:spPr>
          <a:xfrm>
            <a:off x="1543962" y="446078"/>
            <a:ext cx="871800" cy="871800"/>
          </a:xfrm>
          <a:prstGeom prst="ellipse">
            <a:avLst/>
          </a:prstGeom>
          <a:solidFill>
            <a:srgbClr val="00BB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5" name="Google Shape;1225;p51"/>
          <p:cNvGrpSpPr/>
          <p:nvPr/>
        </p:nvGrpSpPr>
        <p:grpSpPr>
          <a:xfrm>
            <a:off x="450006" y="665414"/>
            <a:ext cx="1695779" cy="1696188"/>
            <a:chOff x="1347125" y="349025"/>
            <a:chExt cx="4978800" cy="4980000"/>
          </a:xfrm>
        </p:grpSpPr>
        <p:sp>
          <p:nvSpPr>
            <p:cNvPr id="1226" name="Google Shape;1226;p51"/>
            <p:cNvSpPr/>
            <p:nvPr/>
          </p:nvSpPr>
          <p:spPr>
            <a:xfrm>
              <a:off x="4756525" y="523725"/>
              <a:ext cx="1394100" cy="1393475"/>
            </a:xfrm>
            <a:custGeom>
              <a:avLst/>
              <a:gdLst/>
              <a:ahLst/>
              <a:cxnLst/>
              <a:rect l="l" t="t" r="r" b="b"/>
              <a:pathLst>
                <a:path w="55764" h="55739" extrusionOk="0">
                  <a:moveTo>
                    <a:pt x="1" y="0"/>
                  </a:moveTo>
                  <a:lnTo>
                    <a:pt x="55763" y="55739"/>
                  </a:lnTo>
                  <a:cubicBezTo>
                    <a:pt x="54928" y="53568"/>
                    <a:pt x="53998" y="51446"/>
                    <a:pt x="52973" y="49371"/>
                  </a:cubicBezTo>
                  <a:lnTo>
                    <a:pt x="6417" y="2815"/>
                  </a:lnTo>
                  <a:cubicBezTo>
                    <a:pt x="4318" y="1789"/>
                    <a:pt x="2195" y="859"/>
                    <a:pt x="1" y="0"/>
                  </a:cubicBez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51"/>
            <p:cNvSpPr/>
            <p:nvPr/>
          </p:nvSpPr>
          <p:spPr>
            <a:xfrm>
              <a:off x="4312325" y="393150"/>
              <a:ext cx="1968875" cy="1968875"/>
            </a:xfrm>
            <a:custGeom>
              <a:avLst/>
              <a:gdLst/>
              <a:ahLst/>
              <a:cxnLst/>
              <a:rect l="l" t="t" r="r" b="b"/>
              <a:pathLst>
                <a:path w="78755" h="78755" extrusionOk="0">
                  <a:moveTo>
                    <a:pt x="0" y="0"/>
                  </a:moveTo>
                  <a:lnTo>
                    <a:pt x="78754" y="78754"/>
                  </a:lnTo>
                  <a:cubicBezTo>
                    <a:pt x="78492" y="77204"/>
                    <a:pt x="78158" y="75654"/>
                    <a:pt x="77753" y="74151"/>
                  </a:cubicBezTo>
                  <a:lnTo>
                    <a:pt x="4627" y="1026"/>
                  </a:lnTo>
                  <a:cubicBezTo>
                    <a:pt x="3125" y="620"/>
                    <a:pt x="1551" y="286"/>
                    <a:pt x="0" y="0"/>
                  </a:cubicBez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51"/>
            <p:cNvSpPr/>
            <p:nvPr/>
          </p:nvSpPr>
          <p:spPr>
            <a:xfrm>
              <a:off x="3955175" y="350200"/>
              <a:ext cx="2370750" cy="2370175"/>
            </a:xfrm>
            <a:custGeom>
              <a:avLst/>
              <a:gdLst/>
              <a:ahLst/>
              <a:cxnLst/>
              <a:rect l="l" t="t" r="r" b="b"/>
              <a:pathLst>
                <a:path w="94830" h="94807" extrusionOk="0">
                  <a:moveTo>
                    <a:pt x="0" y="1"/>
                  </a:moveTo>
                  <a:lnTo>
                    <a:pt x="94829" y="94806"/>
                  </a:lnTo>
                  <a:lnTo>
                    <a:pt x="94829" y="94806"/>
                  </a:lnTo>
                  <a:cubicBezTo>
                    <a:pt x="94734" y="93542"/>
                    <a:pt x="94662" y="92254"/>
                    <a:pt x="94567" y="90966"/>
                  </a:cubicBezTo>
                  <a:lnTo>
                    <a:pt x="3840" y="239"/>
                  </a:lnTo>
                  <a:cubicBezTo>
                    <a:pt x="2576" y="120"/>
                    <a:pt x="1288" y="49"/>
                    <a:pt x="0" y="1"/>
                  </a:cubicBez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51"/>
            <p:cNvSpPr/>
            <p:nvPr/>
          </p:nvSpPr>
          <p:spPr>
            <a:xfrm>
              <a:off x="3646300" y="349025"/>
              <a:ext cx="2679625" cy="2679625"/>
            </a:xfrm>
            <a:custGeom>
              <a:avLst/>
              <a:gdLst/>
              <a:ahLst/>
              <a:cxnLst/>
              <a:rect l="l" t="t" r="r" b="b"/>
              <a:pathLst>
                <a:path w="107185" h="107185" extrusionOk="0">
                  <a:moveTo>
                    <a:pt x="3387" y="0"/>
                  </a:moveTo>
                  <a:cubicBezTo>
                    <a:pt x="2266" y="48"/>
                    <a:pt x="1145" y="119"/>
                    <a:pt x="1" y="215"/>
                  </a:cubicBezTo>
                  <a:lnTo>
                    <a:pt x="106969" y="107184"/>
                  </a:lnTo>
                  <a:cubicBezTo>
                    <a:pt x="107065" y="106063"/>
                    <a:pt x="107160" y="104942"/>
                    <a:pt x="107184" y="103797"/>
                  </a:cubicBezTo>
                  <a:lnTo>
                    <a:pt x="3387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51"/>
            <p:cNvSpPr/>
            <p:nvPr/>
          </p:nvSpPr>
          <p:spPr>
            <a:xfrm>
              <a:off x="3370225" y="377650"/>
              <a:ext cx="2926475" cy="2927650"/>
            </a:xfrm>
            <a:custGeom>
              <a:avLst/>
              <a:gdLst/>
              <a:ahLst/>
              <a:cxnLst/>
              <a:rect l="l" t="t" r="r" b="b"/>
              <a:pathLst>
                <a:path w="117059" h="117106" extrusionOk="0">
                  <a:moveTo>
                    <a:pt x="3006" y="0"/>
                  </a:moveTo>
                  <a:cubicBezTo>
                    <a:pt x="1980" y="191"/>
                    <a:pt x="979" y="358"/>
                    <a:pt x="1" y="549"/>
                  </a:cubicBezTo>
                  <a:lnTo>
                    <a:pt x="116558" y="117106"/>
                  </a:lnTo>
                  <a:cubicBezTo>
                    <a:pt x="116748" y="116104"/>
                    <a:pt x="116939" y="115055"/>
                    <a:pt x="117058" y="114053"/>
                  </a:cubicBezTo>
                  <a:lnTo>
                    <a:pt x="3006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51"/>
            <p:cNvSpPr/>
            <p:nvPr/>
          </p:nvSpPr>
          <p:spPr>
            <a:xfrm>
              <a:off x="3118025" y="433675"/>
              <a:ext cx="3123825" cy="3123250"/>
            </a:xfrm>
            <a:custGeom>
              <a:avLst/>
              <a:gdLst/>
              <a:ahLst/>
              <a:cxnLst/>
              <a:rect l="l" t="t" r="r" b="b"/>
              <a:pathLst>
                <a:path w="124953" h="124930" extrusionOk="0">
                  <a:moveTo>
                    <a:pt x="2815" y="1"/>
                  </a:moveTo>
                  <a:cubicBezTo>
                    <a:pt x="1861" y="239"/>
                    <a:pt x="930" y="526"/>
                    <a:pt x="0" y="788"/>
                  </a:cubicBezTo>
                  <a:lnTo>
                    <a:pt x="124141" y="124930"/>
                  </a:lnTo>
                  <a:cubicBezTo>
                    <a:pt x="124427" y="124023"/>
                    <a:pt x="124690" y="123093"/>
                    <a:pt x="124952" y="122163"/>
                  </a:cubicBezTo>
                  <a:lnTo>
                    <a:pt x="2815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51"/>
            <p:cNvSpPr/>
            <p:nvPr/>
          </p:nvSpPr>
          <p:spPr>
            <a:xfrm>
              <a:off x="2887275" y="510600"/>
              <a:ext cx="3277050" cy="3277675"/>
            </a:xfrm>
            <a:custGeom>
              <a:avLst/>
              <a:gdLst/>
              <a:ahLst/>
              <a:cxnLst/>
              <a:rect l="l" t="t" r="r" b="b"/>
              <a:pathLst>
                <a:path w="131082" h="131107" extrusionOk="0">
                  <a:moveTo>
                    <a:pt x="2552" y="1"/>
                  </a:moveTo>
                  <a:cubicBezTo>
                    <a:pt x="2242" y="120"/>
                    <a:pt x="1980" y="215"/>
                    <a:pt x="1670" y="358"/>
                  </a:cubicBezTo>
                  <a:cubicBezTo>
                    <a:pt x="1097" y="573"/>
                    <a:pt x="549" y="812"/>
                    <a:pt x="0" y="1026"/>
                  </a:cubicBezTo>
                  <a:lnTo>
                    <a:pt x="130080" y="131107"/>
                  </a:lnTo>
                  <a:cubicBezTo>
                    <a:pt x="130461" y="130248"/>
                    <a:pt x="130795" y="129389"/>
                    <a:pt x="131082" y="128531"/>
                  </a:cubicBezTo>
                  <a:lnTo>
                    <a:pt x="2552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51"/>
            <p:cNvSpPr/>
            <p:nvPr/>
          </p:nvSpPr>
          <p:spPr>
            <a:xfrm>
              <a:off x="2673800" y="606600"/>
              <a:ext cx="3395125" cy="3395125"/>
            </a:xfrm>
            <a:custGeom>
              <a:avLst/>
              <a:gdLst/>
              <a:ahLst/>
              <a:cxnLst/>
              <a:rect l="l" t="t" r="r" b="b"/>
              <a:pathLst>
                <a:path w="135805" h="135805" extrusionOk="0">
                  <a:moveTo>
                    <a:pt x="2362" y="1"/>
                  </a:moveTo>
                  <a:cubicBezTo>
                    <a:pt x="1551" y="358"/>
                    <a:pt x="764" y="764"/>
                    <a:pt x="1" y="1217"/>
                  </a:cubicBezTo>
                  <a:lnTo>
                    <a:pt x="134612" y="135805"/>
                  </a:lnTo>
                  <a:cubicBezTo>
                    <a:pt x="135041" y="135018"/>
                    <a:pt x="135447" y="134255"/>
                    <a:pt x="135805" y="133444"/>
                  </a:cubicBezTo>
                  <a:lnTo>
                    <a:pt x="2362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51"/>
            <p:cNvSpPr/>
            <p:nvPr/>
          </p:nvSpPr>
          <p:spPr>
            <a:xfrm>
              <a:off x="2475850" y="718100"/>
              <a:ext cx="3482175" cy="3481600"/>
            </a:xfrm>
            <a:custGeom>
              <a:avLst/>
              <a:gdLst/>
              <a:ahLst/>
              <a:cxnLst/>
              <a:rect l="l" t="t" r="r" b="b"/>
              <a:pathLst>
                <a:path w="139287" h="139264" extrusionOk="0">
                  <a:moveTo>
                    <a:pt x="2195" y="1"/>
                  </a:moveTo>
                  <a:cubicBezTo>
                    <a:pt x="1455" y="430"/>
                    <a:pt x="740" y="859"/>
                    <a:pt x="0" y="1384"/>
                  </a:cubicBezTo>
                  <a:lnTo>
                    <a:pt x="137879" y="139263"/>
                  </a:lnTo>
                  <a:cubicBezTo>
                    <a:pt x="138380" y="138572"/>
                    <a:pt x="138833" y="137832"/>
                    <a:pt x="139286" y="137069"/>
                  </a:cubicBezTo>
                  <a:lnTo>
                    <a:pt x="2195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51"/>
            <p:cNvSpPr/>
            <p:nvPr/>
          </p:nvSpPr>
          <p:spPr>
            <a:xfrm>
              <a:off x="2292800" y="843925"/>
              <a:ext cx="3538225" cy="3538825"/>
            </a:xfrm>
            <a:custGeom>
              <a:avLst/>
              <a:gdLst/>
              <a:ahLst/>
              <a:cxnLst/>
              <a:rect l="l" t="t" r="r" b="b"/>
              <a:pathLst>
                <a:path w="141529" h="141553" extrusionOk="0">
                  <a:moveTo>
                    <a:pt x="2004" y="0"/>
                  </a:moveTo>
                  <a:cubicBezTo>
                    <a:pt x="1312" y="549"/>
                    <a:pt x="668" y="1049"/>
                    <a:pt x="0" y="1574"/>
                  </a:cubicBezTo>
                  <a:lnTo>
                    <a:pt x="139978" y="141552"/>
                  </a:lnTo>
                  <a:cubicBezTo>
                    <a:pt x="140503" y="140861"/>
                    <a:pt x="141004" y="140193"/>
                    <a:pt x="141528" y="139525"/>
                  </a:cubicBezTo>
                  <a:lnTo>
                    <a:pt x="2004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51"/>
            <p:cNvSpPr/>
            <p:nvPr/>
          </p:nvSpPr>
          <p:spPr>
            <a:xfrm>
              <a:off x="2124050" y="985825"/>
              <a:ext cx="3565650" cy="3565075"/>
            </a:xfrm>
            <a:custGeom>
              <a:avLst/>
              <a:gdLst/>
              <a:ahLst/>
              <a:cxnLst/>
              <a:rect l="l" t="t" r="r" b="b"/>
              <a:pathLst>
                <a:path w="142626" h="142603" extrusionOk="0">
                  <a:moveTo>
                    <a:pt x="1885" y="0"/>
                  </a:moveTo>
                  <a:cubicBezTo>
                    <a:pt x="1241" y="549"/>
                    <a:pt x="621" y="1145"/>
                    <a:pt x="1" y="1718"/>
                  </a:cubicBezTo>
                  <a:lnTo>
                    <a:pt x="140885" y="142602"/>
                  </a:lnTo>
                  <a:cubicBezTo>
                    <a:pt x="141481" y="141982"/>
                    <a:pt x="142077" y="141386"/>
                    <a:pt x="142626" y="140742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51"/>
            <p:cNvSpPr/>
            <p:nvPr/>
          </p:nvSpPr>
          <p:spPr>
            <a:xfrm>
              <a:off x="1970825" y="1141450"/>
              <a:ext cx="3563250" cy="3563875"/>
            </a:xfrm>
            <a:custGeom>
              <a:avLst/>
              <a:gdLst/>
              <a:ahLst/>
              <a:cxnLst/>
              <a:rect l="l" t="t" r="r" b="b"/>
              <a:pathLst>
                <a:path w="142530" h="142555" extrusionOk="0">
                  <a:moveTo>
                    <a:pt x="1693" y="0"/>
                  </a:moveTo>
                  <a:cubicBezTo>
                    <a:pt x="1097" y="621"/>
                    <a:pt x="525" y="1264"/>
                    <a:pt x="0" y="1885"/>
                  </a:cubicBezTo>
                  <a:lnTo>
                    <a:pt x="140669" y="142555"/>
                  </a:lnTo>
                  <a:cubicBezTo>
                    <a:pt x="141290" y="141982"/>
                    <a:pt x="141934" y="141434"/>
                    <a:pt x="142530" y="140837"/>
                  </a:cubicBezTo>
                  <a:lnTo>
                    <a:pt x="1693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51"/>
            <p:cNvSpPr/>
            <p:nvPr/>
          </p:nvSpPr>
          <p:spPr>
            <a:xfrm>
              <a:off x="1830100" y="1311375"/>
              <a:ext cx="3534050" cy="3534075"/>
            </a:xfrm>
            <a:custGeom>
              <a:avLst/>
              <a:gdLst/>
              <a:ahLst/>
              <a:cxnLst/>
              <a:rect l="l" t="t" r="r" b="b"/>
              <a:pathLst>
                <a:path w="141362" h="141363" extrusionOk="0">
                  <a:moveTo>
                    <a:pt x="1551" y="1"/>
                  </a:moveTo>
                  <a:cubicBezTo>
                    <a:pt x="1026" y="692"/>
                    <a:pt x="525" y="1336"/>
                    <a:pt x="0" y="2028"/>
                  </a:cubicBezTo>
                  <a:lnTo>
                    <a:pt x="139334" y="141362"/>
                  </a:lnTo>
                  <a:cubicBezTo>
                    <a:pt x="140026" y="140838"/>
                    <a:pt x="140717" y="140337"/>
                    <a:pt x="141361" y="139812"/>
                  </a:cubicBezTo>
                  <a:lnTo>
                    <a:pt x="1551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51"/>
            <p:cNvSpPr/>
            <p:nvPr/>
          </p:nvSpPr>
          <p:spPr>
            <a:xfrm>
              <a:off x="1704875" y="1495025"/>
              <a:ext cx="3476225" cy="3475050"/>
            </a:xfrm>
            <a:custGeom>
              <a:avLst/>
              <a:gdLst/>
              <a:ahLst/>
              <a:cxnLst/>
              <a:rect l="l" t="t" r="r" b="b"/>
              <a:pathLst>
                <a:path w="139049" h="139002" extrusionOk="0">
                  <a:moveTo>
                    <a:pt x="1384" y="1"/>
                  </a:moveTo>
                  <a:cubicBezTo>
                    <a:pt x="907" y="740"/>
                    <a:pt x="454" y="1479"/>
                    <a:pt x="1" y="2219"/>
                  </a:cubicBezTo>
                  <a:lnTo>
                    <a:pt x="136783" y="139001"/>
                  </a:lnTo>
                  <a:cubicBezTo>
                    <a:pt x="137546" y="138572"/>
                    <a:pt x="138309" y="138119"/>
                    <a:pt x="139048" y="137666"/>
                  </a:cubicBezTo>
                  <a:lnTo>
                    <a:pt x="1384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51"/>
            <p:cNvSpPr/>
            <p:nvPr/>
          </p:nvSpPr>
          <p:spPr>
            <a:xfrm>
              <a:off x="1594575" y="1694175"/>
              <a:ext cx="3386775" cy="3386800"/>
            </a:xfrm>
            <a:custGeom>
              <a:avLst/>
              <a:gdLst/>
              <a:ahLst/>
              <a:cxnLst/>
              <a:rect l="l" t="t" r="r" b="b"/>
              <a:pathLst>
                <a:path w="135471" h="135472" extrusionOk="0">
                  <a:moveTo>
                    <a:pt x="1193" y="1"/>
                  </a:moveTo>
                  <a:cubicBezTo>
                    <a:pt x="764" y="788"/>
                    <a:pt x="382" y="1575"/>
                    <a:pt x="1" y="2386"/>
                  </a:cubicBezTo>
                  <a:lnTo>
                    <a:pt x="133085" y="135471"/>
                  </a:lnTo>
                  <a:cubicBezTo>
                    <a:pt x="133896" y="135090"/>
                    <a:pt x="134683" y="134684"/>
                    <a:pt x="135471" y="134255"/>
                  </a:cubicBezTo>
                  <a:lnTo>
                    <a:pt x="1193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51"/>
            <p:cNvSpPr/>
            <p:nvPr/>
          </p:nvSpPr>
          <p:spPr>
            <a:xfrm>
              <a:off x="1500975" y="1909425"/>
              <a:ext cx="3264525" cy="3265150"/>
            </a:xfrm>
            <a:custGeom>
              <a:avLst/>
              <a:gdLst/>
              <a:ahLst/>
              <a:cxnLst/>
              <a:rect l="l" t="t" r="r" b="b"/>
              <a:pathLst>
                <a:path w="130581" h="130606" extrusionOk="0">
                  <a:moveTo>
                    <a:pt x="978" y="1"/>
                  </a:moveTo>
                  <a:cubicBezTo>
                    <a:pt x="644" y="859"/>
                    <a:pt x="310" y="1718"/>
                    <a:pt x="0" y="2577"/>
                  </a:cubicBezTo>
                  <a:lnTo>
                    <a:pt x="128029" y="130606"/>
                  </a:lnTo>
                  <a:cubicBezTo>
                    <a:pt x="128625" y="130367"/>
                    <a:pt x="129174" y="130177"/>
                    <a:pt x="129746" y="129938"/>
                  </a:cubicBezTo>
                  <a:cubicBezTo>
                    <a:pt x="130032" y="129843"/>
                    <a:pt x="130318" y="129723"/>
                    <a:pt x="130581" y="129604"/>
                  </a:cubicBezTo>
                  <a:lnTo>
                    <a:pt x="978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51"/>
            <p:cNvSpPr/>
            <p:nvPr/>
          </p:nvSpPr>
          <p:spPr>
            <a:xfrm>
              <a:off x="1425825" y="2142575"/>
              <a:ext cx="3107150" cy="3107125"/>
            </a:xfrm>
            <a:custGeom>
              <a:avLst/>
              <a:gdLst/>
              <a:ahLst/>
              <a:cxnLst/>
              <a:rect l="l" t="t" r="r" b="b"/>
              <a:pathLst>
                <a:path w="124286" h="124285" extrusionOk="0">
                  <a:moveTo>
                    <a:pt x="788" y="0"/>
                  </a:moveTo>
                  <a:cubicBezTo>
                    <a:pt x="478" y="930"/>
                    <a:pt x="239" y="1861"/>
                    <a:pt x="1" y="2791"/>
                  </a:cubicBezTo>
                  <a:lnTo>
                    <a:pt x="121495" y="124285"/>
                  </a:lnTo>
                  <a:cubicBezTo>
                    <a:pt x="122425" y="124023"/>
                    <a:pt x="123355" y="123784"/>
                    <a:pt x="124285" y="123498"/>
                  </a:cubicBezTo>
                  <a:lnTo>
                    <a:pt x="788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51"/>
            <p:cNvSpPr/>
            <p:nvPr/>
          </p:nvSpPr>
          <p:spPr>
            <a:xfrm>
              <a:off x="1372175" y="2395975"/>
              <a:ext cx="2906775" cy="2906800"/>
            </a:xfrm>
            <a:custGeom>
              <a:avLst/>
              <a:gdLst/>
              <a:ahLst/>
              <a:cxnLst/>
              <a:rect l="l" t="t" r="r" b="b"/>
              <a:pathLst>
                <a:path w="116271" h="116272" extrusionOk="0">
                  <a:moveTo>
                    <a:pt x="501" y="1"/>
                  </a:moveTo>
                  <a:cubicBezTo>
                    <a:pt x="334" y="1002"/>
                    <a:pt x="143" y="2052"/>
                    <a:pt x="0" y="3054"/>
                  </a:cubicBezTo>
                  <a:lnTo>
                    <a:pt x="113218" y="116272"/>
                  </a:lnTo>
                  <a:cubicBezTo>
                    <a:pt x="114220" y="116129"/>
                    <a:pt x="115269" y="115962"/>
                    <a:pt x="116271" y="115771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51"/>
            <p:cNvSpPr/>
            <p:nvPr/>
          </p:nvSpPr>
          <p:spPr>
            <a:xfrm>
              <a:off x="1347125" y="2675025"/>
              <a:ext cx="2653375" cy="2654000"/>
            </a:xfrm>
            <a:custGeom>
              <a:avLst/>
              <a:gdLst/>
              <a:ahLst/>
              <a:cxnLst/>
              <a:rect l="l" t="t" r="r" b="b"/>
              <a:pathLst>
                <a:path w="106135" h="106160" extrusionOk="0">
                  <a:moveTo>
                    <a:pt x="144" y="1"/>
                  </a:moveTo>
                  <a:cubicBezTo>
                    <a:pt x="72" y="1146"/>
                    <a:pt x="1" y="2290"/>
                    <a:pt x="1" y="3459"/>
                  </a:cubicBezTo>
                  <a:lnTo>
                    <a:pt x="102676" y="106159"/>
                  </a:lnTo>
                  <a:cubicBezTo>
                    <a:pt x="103821" y="106111"/>
                    <a:pt x="104966" y="106064"/>
                    <a:pt x="106135" y="105992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51"/>
            <p:cNvSpPr/>
            <p:nvPr/>
          </p:nvSpPr>
          <p:spPr>
            <a:xfrm>
              <a:off x="1349525" y="2987475"/>
              <a:ext cx="2337350" cy="2337375"/>
            </a:xfrm>
            <a:custGeom>
              <a:avLst/>
              <a:gdLst/>
              <a:ahLst/>
              <a:cxnLst/>
              <a:rect l="l" t="t" r="r" b="b"/>
              <a:pathLst>
                <a:path w="93494" h="93495" extrusionOk="0">
                  <a:moveTo>
                    <a:pt x="0" y="0"/>
                  </a:moveTo>
                  <a:lnTo>
                    <a:pt x="0" y="0"/>
                  </a:lnTo>
                  <a:cubicBezTo>
                    <a:pt x="72" y="1288"/>
                    <a:pt x="167" y="2600"/>
                    <a:pt x="334" y="3912"/>
                  </a:cubicBezTo>
                  <a:lnTo>
                    <a:pt x="89606" y="93184"/>
                  </a:lnTo>
                  <a:cubicBezTo>
                    <a:pt x="90894" y="93327"/>
                    <a:pt x="92182" y="93446"/>
                    <a:pt x="93493" y="9349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51"/>
            <p:cNvSpPr/>
            <p:nvPr/>
          </p:nvSpPr>
          <p:spPr>
            <a:xfrm>
              <a:off x="1398400" y="3351200"/>
              <a:ext cx="1924750" cy="1924750"/>
            </a:xfrm>
            <a:custGeom>
              <a:avLst/>
              <a:gdLst/>
              <a:ahLst/>
              <a:cxnLst/>
              <a:rect l="l" t="t" r="r" b="b"/>
              <a:pathLst>
                <a:path w="76990" h="76990" extrusionOk="0">
                  <a:moveTo>
                    <a:pt x="1" y="0"/>
                  </a:moveTo>
                  <a:lnTo>
                    <a:pt x="1" y="0"/>
                  </a:lnTo>
                  <a:cubicBezTo>
                    <a:pt x="335" y="1550"/>
                    <a:pt x="716" y="3125"/>
                    <a:pt x="1122" y="4675"/>
                  </a:cubicBezTo>
                  <a:lnTo>
                    <a:pt x="72339" y="75892"/>
                  </a:lnTo>
                  <a:cubicBezTo>
                    <a:pt x="73889" y="76298"/>
                    <a:pt x="75439" y="76679"/>
                    <a:pt x="76990" y="7698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51"/>
            <p:cNvSpPr/>
            <p:nvPr/>
          </p:nvSpPr>
          <p:spPr>
            <a:xfrm>
              <a:off x="1543300" y="3809125"/>
              <a:ext cx="1323125" cy="1323125"/>
            </a:xfrm>
            <a:custGeom>
              <a:avLst/>
              <a:gdLst/>
              <a:ahLst/>
              <a:cxnLst/>
              <a:rect l="l" t="t" r="r" b="b"/>
              <a:pathLst>
                <a:path w="52925" h="52925" extrusionOk="0">
                  <a:moveTo>
                    <a:pt x="0" y="0"/>
                  </a:moveTo>
                  <a:lnTo>
                    <a:pt x="0" y="0"/>
                  </a:lnTo>
                  <a:cubicBezTo>
                    <a:pt x="954" y="2314"/>
                    <a:pt x="2004" y="4556"/>
                    <a:pt x="3173" y="6750"/>
                  </a:cubicBezTo>
                  <a:lnTo>
                    <a:pt x="46222" y="49824"/>
                  </a:lnTo>
                  <a:cubicBezTo>
                    <a:pt x="48417" y="50945"/>
                    <a:pt x="50635" y="51994"/>
                    <a:pt x="52924" y="529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9" name="Google Shape;1249;p51"/>
          <p:cNvSpPr/>
          <p:nvPr/>
        </p:nvSpPr>
        <p:spPr>
          <a:xfrm>
            <a:off x="4481083" y="1243596"/>
            <a:ext cx="4407740" cy="2651537"/>
          </a:xfrm>
          <a:prstGeom prst="roundRect">
            <a:avLst>
              <a:gd name="adj" fmla="val 16667"/>
            </a:avLst>
          </a:prstGeom>
          <a:solidFill>
            <a:srgbClr val="00899D"/>
          </a:solidFill>
          <a:ln w="19050" cap="flat" cmpd="sng">
            <a:solidFill>
              <a:srgbClr val="0089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51"/>
          <p:cNvSpPr/>
          <p:nvPr/>
        </p:nvSpPr>
        <p:spPr>
          <a:xfrm>
            <a:off x="4453902" y="1061831"/>
            <a:ext cx="4111097" cy="2706309"/>
          </a:xfrm>
          <a:prstGeom prst="roundRect">
            <a:avLst>
              <a:gd name="adj" fmla="val 16667"/>
            </a:avLst>
          </a:prstGeom>
          <a:solidFill>
            <a:srgbClr val="F0F7ED"/>
          </a:solidFill>
          <a:ln w="19050" cap="flat" cmpd="sng">
            <a:solidFill>
              <a:srgbClr val="0089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249;p51">
            <a:extLst>
              <a:ext uri="{FF2B5EF4-FFF2-40B4-BE49-F238E27FC236}">
                <a16:creationId xmlns:a16="http://schemas.microsoft.com/office/drawing/2014/main" id="{B156B1C6-C54A-4334-9CAC-36ECC4F52458}"/>
              </a:ext>
            </a:extLst>
          </p:cNvPr>
          <p:cNvSpPr/>
          <p:nvPr/>
        </p:nvSpPr>
        <p:spPr>
          <a:xfrm>
            <a:off x="423884" y="1397550"/>
            <a:ext cx="3710601" cy="3453541"/>
          </a:xfrm>
          <a:prstGeom prst="roundRect">
            <a:avLst>
              <a:gd name="adj" fmla="val 16667"/>
            </a:avLst>
          </a:prstGeom>
          <a:solidFill>
            <a:srgbClr val="00899D"/>
          </a:solidFill>
          <a:ln w="19050" cap="flat" cmpd="sng">
            <a:solidFill>
              <a:srgbClr val="0089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251;p51">
            <a:extLst>
              <a:ext uri="{FF2B5EF4-FFF2-40B4-BE49-F238E27FC236}">
                <a16:creationId xmlns:a16="http://schemas.microsoft.com/office/drawing/2014/main" id="{3FD30953-7096-4FF8-9E49-E67DE66F256A}"/>
              </a:ext>
            </a:extLst>
          </p:cNvPr>
          <p:cNvSpPr/>
          <p:nvPr/>
        </p:nvSpPr>
        <p:spPr>
          <a:xfrm>
            <a:off x="375858" y="1204006"/>
            <a:ext cx="3460876" cy="3524614"/>
          </a:xfrm>
          <a:prstGeom prst="roundRect">
            <a:avLst>
              <a:gd name="adj" fmla="val 16667"/>
            </a:avLst>
          </a:prstGeom>
          <a:solidFill>
            <a:srgbClr val="F0F7ED"/>
          </a:solidFill>
          <a:ln w="19050" cap="flat" cmpd="sng">
            <a:solidFill>
              <a:srgbClr val="0089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Заглавие 14">
            <a:extLst>
              <a:ext uri="{FF2B5EF4-FFF2-40B4-BE49-F238E27FC236}">
                <a16:creationId xmlns:a16="http://schemas.microsoft.com/office/drawing/2014/main" id="{C9D6E834-666A-1D17-F9F4-8BEDE242E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50" y="164810"/>
            <a:ext cx="6995700" cy="566400"/>
          </a:xfrm>
        </p:spPr>
        <p:txBody>
          <a:bodyPr/>
          <a:lstStyle/>
          <a:p>
            <a:r>
              <a:rPr lang="bg-BG" sz="4000" dirty="0"/>
              <a:t>Модули</a:t>
            </a:r>
            <a:endParaRPr lang="en-GB" sz="4000" dirty="0"/>
          </a:p>
        </p:txBody>
      </p:sp>
      <p:cxnSp>
        <p:nvCxnSpPr>
          <p:cNvPr id="9" name="Google Shape;1252;p51">
            <a:extLst>
              <a:ext uri="{FF2B5EF4-FFF2-40B4-BE49-F238E27FC236}">
                <a16:creationId xmlns:a16="http://schemas.microsoft.com/office/drawing/2014/main" id="{65B3DC97-A8B5-71F7-0187-E4F42CF594C1}"/>
              </a:ext>
            </a:extLst>
          </p:cNvPr>
          <p:cNvCxnSpPr/>
          <p:nvPr/>
        </p:nvCxnSpPr>
        <p:spPr>
          <a:xfrm>
            <a:off x="3446250" y="878851"/>
            <a:ext cx="22515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oval" w="med" len="med"/>
            <a:tailEnd type="oval" w="med" len="med"/>
          </a:ln>
        </p:spPr>
      </p:cxnSp>
      <p:pic>
        <p:nvPicPr>
          <p:cNvPr id="10" name="Picture 6" descr="LEGO Education® SPIKE™ Prime Activities - Modern Teaching Blog">
            <a:extLst>
              <a:ext uri="{FF2B5EF4-FFF2-40B4-BE49-F238E27FC236}">
                <a16:creationId xmlns:a16="http://schemas.microsoft.com/office/drawing/2014/main" id="{56BD2E00-6F3E-E897-AE6F-E02339BB19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84" t="16757" r="16781"/>
          <a:stretch/>
        </p:blipFill>
        <p:spPr>
          <a:xfrm>
            <a:off x="537995" y="1461640"/>
            <a:ext cx="3158136" cy="3054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9D425E74-6530-CA87-A23C-2C8F8C28461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00027" y="1292425"/>
            <a:ext cx="4185547" cy="2243550"/>
          </a:xfrm>
          <a:prstGeom prst="rect">
            <a:avLst/>
          </a:prstGeom>
        </p:spPr>
      </p:pic>
      <p:sp>
        <p:nvSpPr>
          <p:cNvPr id="12" name="Google Shape;297;p45">
            <a:extLst>
              <a:ext uri="{FF2B5EF4-FFF2-40B4-BE49-F238E27FC236}">
                <a16:creationId xmlns:a16="http://schemas.microsoft.com/office/drawing/2014/main" id="{97A5C55F-D708-9D9A-B3D7-B5C802F8135F}"/>
              </a:ext>
            </a:extLst>
          </p:cNvPr>
          <p:cNvSpPr txBox="1">
            <a:spLocks/>
          </p:cNvSpPr>
          <p:nvPr/>
        </p:nvSpPr>
        <p:spPr>
          <a:xfrm>
            <a:off x="4391029" y="4054903"/>
            <a:ext cx="4221239" cy="700813"/>
          </a:xfrm>
          <a:prstGeom prst="rect">
            <a:avLst/>
          </a:prstGeom>
        </p:spPr>
        <p:txBody>
          <a:bodyPr vert="horz" lIns="121898" tIns="121898" rIns="121898" bIns="12189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400" dirty="0"/>
              <a:t>Работа с Lego Spike Prime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400" dirty="0"/>
              <a:t>Инфографика</a:t>
            </a:r>
          </a:p>
        </p:txBody>
      </p:sp>
      <p:sp>
        <p:nvSpPr>
          <p:cNvPr id="13" name="Google Shape;234;p40">
            <a:extLst>
              <a:ext uri="{FF2B5EF4-FFF2-40B4-BE49-F238E27FC236}">
                <a16:creationId xmlns:a16="http://schemas.microsoft.com/office/drawing/2014/main" id="{1E85E0A7-30E6-B596-525B-06F5D9C77022}"/>
              </a:ext>
            </a:extLst>
          </p:cNvPr>
          <p:cNvSpPr txBox="1">
            <a:spLocks/>
          </p:cNvSpPr>
          <p:nvPr/>
        </p:nvSpPr>
        <p:spPr>
          <a:xfrm>
            <a:off x="747580" y="647975"/>
            <a:ext cx="1149049" cy="777192"/>
          </a:xfrm>
          <a:prstGeom prst="rect">
            <a:avLst/>
          </a:prstGeom>
          <a:effectLst>
            <a:outerShdw dist="38102" dir="1919768" algn="tl">
              <a:srgbClr val="44546A"/>
            </a:outerShdw>
          </a:effectLst>
        </p:spPr>
        <p:txBody>
          <a:bodyPr lIns="121898" tIns="121898" rIns="121898" bIns="121898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0</a:t>
            </a:r>
            <a:r>
              <a:rPr lang="bg-BG" sz="4800" dirty="0"/>
              <a:t>3</a:t>
            </a:r>
            <a:endParaRPr lang="en-US" sz="4800" dirty="0"/>
          </a:p>
        </p:txBody>
      </p:sp>
      <p:sp>
        <p:nvSpPr>
          <p:cNvPr id="14" name="Google Shape;234;p40">
            <a:extLst>
              <a:ext uri="{FF2B5EF4-FFF2-40B4-BE49-F238E27FC236}">
                <a16:creationId xmlns:a16="http://schemas.microsoft.com/office/drawing/2014/main" id="{B61B17ED-03F5-F112-F663-21D038723BDA}"/>
              </a:ext>
            </a:extLst>
          </p:cNvPr>
          <p:cNvSpPr txBox="1">
            <a:spLocks/>
          </p:cNvSpPr>
          <p:nvPr/>
        </p:nvSpPr>
        <p:spPr>
          <a:xfrm>
            <a:off x="7553683" y="355287"/>
            <a:ext cx="1149049" cy="777192"/>
          </a:xfrm>
          <a:prstGeom prst="rect">
            <a:avLst/>
          </a:prstGeom>
          <a:effectLst>
            <a:outerShdw dist="38102" dir="1919768" algn="tl">
              <a:srgbClr val="44546A"/>
            </a:outerShdw>
          </a:effectLst>
        </p:spPr>
        <p:txBody>
          <a:bodyPr lIns="121898" tIns="121898" rIns="121898" bIns="121898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0</a:t>
            </a:r>
            <a:r>
              <a:rPr lang="bg-BG" sz="4800" dirty="0"/>
              <a:t>4</a:t>
            </a:r>
            <a:endParaRPr lang="en-US" sz="4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лавие 27">
            <a:extLst>
              <a:ext uri="{FF2B5EF4-FFF2-40B4-BE49-F238E27FC236}">
                <a16:creationId xmlns:a16="http://schemas.microsoft.com/office/drawing/2014/main" id="{9D580E4F-A59B-0F91-BFD9-60E15A28D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50" y="949532"/>
            <a:ext cx="6995700" cy="566400"/>
          </a:xfrm>
        </p:spPr>
        <p:txBody>
          <a:bodyPr/>
          <a:lstStyle/>
          <a:p>
            <a:pPr algn="ctr"/>
            <a:r>
              <a:rPr lang="bg-BG" sz="3200" dirty="0">
                <a:solidFill>
                  <a:srgbClr val="FF7210"/>
                </a:solidFill>
              </a:rPr>
              <a:t>Национален кръг на състезание по ИТ „</a:t>
            </a:r>
            <a:r>
              <a:rPr lang="en-US" sz="3200" dirty="0">
                <a:solidFill>
                  <a:srgbClr val="FF7210"/>
                </a:solidFill>
              </a:rPr>
              <a:t>IT </a:t>
            </a:r>
            <a:r>
              <a:rPr lang="bg-BG" sz="3200" dirty="0">
                <a:solidFill>
                  <a:srgbClr val="FF7210"/>
                </a:solidFill>
              </a:rPr>
              <a:t>Знайко“</a:t>
            </a:r>
            <a:endParaRPr lang="en-GB" sz="3200" dirty="0">
              <a:solidFill>
                <a:srgbClr val="FF7210"/>
              </a:solidFill>
            </a:endParaRPr>
          </a:p>
        </p:txBody>
      </p:sp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0017A4F0-DFF8-E883-72E3-DC285AE02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59" y="1832429"/>
            <a:ext cx="4250141" cy="2679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0954139D-7452-CD61-C5DB-CCD02D104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54" y="1832429"/>
            <a:ext cx="4007287" cy="2751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1144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p60"/>
          <p:cNvSpPr/>
          <p:nvPr/>
        </p:nvSpPr>
        <p:spPr>
          <a:xfrm>
            <a:off x="4444708" y="909661"/>
            <a:ext cx="499020" cy="526051"/>
          </a:xfrm>
          <a:prstGeom prst="ellipse">
            <a:avLst/>
          </a:prstGeom>
          <a:noFill/>
          <a:ln w="19050" cap="flat" cmpd="sng">
            <a:solidFill>
              <a:srgbClr val="FF721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7" name="Google Shape;3637;p60"/>
          <p:cNvSpPr/>
          <p:nvPr/>
        </p:nvSpPr>
        <p:spPr>
          <a:xfrm>
            <a:off x="4444708" y="1803074"/>
            <a:ext cx="499020" cy="526051"/>
          </a:xfrm>
          <a:prstGeom prst="ellipse">
            <a:avLst/>
          </a:prstGeom>
          <a:noFill/>
          <a:ln w="19050" cap="flat" cmpd="sng">
            <a:solidFill>
              <a:srgbClr val="FF721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8" name="Google Shape;3638;p60"/>
          <p:cNvSpPr/>
          <p:nvPr/>
        </p:nvSpPr>
        <p:spPr>
          <a:xfrm>
            <a:off x="4444708" y="2696499"/>
            <a:ext cx="499020" cy="526051"/>
          </a:xfrm>
          <a:prstGeom prst="ellipse">
            <a:avLst/>
          </a:prstGeom>
          <a:noFill/>
          <a:ln w="19050" cap="flat" cmpd="sng">
            <a:solidFill>
              <a:srgbClr val="FF721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9" name="Google Shape;3639;p60"/>
          <p:cNvSpPr/>
          <p:nvPr/>
        </p:nvSpPr>
        <p:spPr>
          <a:xfrm>
            <a:off x="4444708" y="3642149"/>
            <a:ext cx="499020" cy="526051"/>
          </a:xfrm>
          <a:prstGeom prst="ellipse">
            <a:avLst/>
          </a:prstGeom>
          <a:noFill/>
          <a:ln w="19050" cap="flat" cmpd="sng">
            <a:solidFill>
              <a:srgbClr val="FF721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4" name="Google Shape;3644;p60"/>
          <p:cNvSpPr/>
          <p:nvPr/>
        </p:nvSpPr>
        <p:spPr>
          <a:xfrm>
            <a:off x="4572000" y="3813489"/>
            <a:ext cx="266852" cy="196796"/>
          </a:xfrm>
          <a:custGeom>
            <a:avLst/>
            <a:gdLst/>
            <a:ahLst/>
            <a:cxnLst/>
            <a:rect l="l" t="t" r="r" b="b"/>
            <a:pathLst>
              <a:path w="11658" h="8192" extrusionOk="0">
                <a:moveTo>
                  <a:pt x="10429" y="662"/>
                </a:moveTo>
                <a:cubicBezTo>
                  <a:pt x="10114" y="1008"/>
                  <a:pt x="6207" y="4915"/>
                  <a:pt x="6081" y="5072"/>
                </a:cubicBezTo>
                <a:cubicBezTo>
                  <a:pt x="6018" y="5135"/>
                  <a:pt x="5916" y="5167"/>
                  <a:pt x="5813" y="5167"/>
                </a:cubicBezTo>
                <a:cubicBezTo>
                  <a:pt x="5711" y="5167"/>
                  <a:pt x="5608" y="5135"/>
                  <a:pt x="5545" y="5072"/>
                </a:cubicBezTo>
                <a:lnTo>
                  <a:pt x="1135" y="662"/>
                </a:lnTo>
                <a:close/>
                <a:moveTo>
                  <a:pt x="662" y="1134"/>
                </a:moveTo>
                <a:lnTo>
                  <a:pt x="3624" y="4096"/>
                </a:lnTo>
                <a:lnTo>
                  <a:pt x="662" y="7057"/>
                </a:lnTo>
                <a:lnTo>
                  <a:pt x="662" y="1134"/>
                </a:lnTo>
                <a:close/>
                <a:moveTo>
                  <a:pt x="10996" y="1134"/>
                </a:moveTo>
                <a:lnTo>
                  <a:pt x="10996" y="7057"/>
                </a:lnTo>
                <a:lnTo>
                  <a:pt x="8034" y="4096"/>
                </a:lnTo>
                <a:lnTo>
                  <a:pt x="10996" y="1134"/>
                </a:lnTo>
                <a:close/>
                <a:moveTo>
                  <a:pt x="7562" y="4568"/>
                </a:moveTo>
                <a:lnTo>
                  <a:pt x="10492" y="7530"/>
                </a:lnTo>
                <a:lnTo>
                  <a:pt x="1198" y="7530"/>
                </a:lnTo>
                <a:lnTo>
                  <a:pt x="4096" y="4568"/>
                </a:lnTo>
                <a:lnTo>
                  <a:pt x="5073" y="5545"/>
                </a:lnTo>
                <a:cubicBezTo>
                  <a:pt x="5278" y="5750"/>
                  <a:pt x="5553" y="5852"/>
                  <a:pt x="5829" y="5852"/>
                </a:cubicBezTo>
                <a:cubicBezTo>
                  <a:pt x="6105" y="5852"/>
                  <a:pt x="6380" y="5750"/>
                  <a:pt x="6585" y="5545"/>
                </a:cubicBezTo>
                <a:lnTo>
                  <a:pt x="7562" y="4568"/>
                </a:lnTo>
                <a:close/>
                <a:moveTo>
                  <a:pt x="1009" y="0"/>
                </a:moveTo>
                <a:cubicBezTo>
                  <a:pt x="473" y="0"/>
                  <a:pt x="1" y="473"/>
                  <a:pt x="1" y="1008"/>
                </a:cubicBezTo>
                <a:lnTo>
                  <a:pt x="1" y="7152"/>
                </a:lnTo>
                <a:cubicBezTo>
                  <a:pt x="1" y="7719"/>
                  <a:pt x="473" y="8191"/>
                  <a:pt x="1009" y="8191"/>
                </a:cubicBezTo>
                <a:lnTo>
                  <a:pt x="10618" y="8191"/>
                </a:lnTo>
                <a:cubicBezTo>
                  <a:pt x="11185" y="8191"/>
                  <a:pt x="11657" y="7719"/>
                  <a:pt x="11657" y="7152"/>
                </a:cubicBezTo>
                <a:lnTo>
                  <a:pt x="11657" y="1008"/>
                </a:lnTo>
                <a:cubicBezTo>
                  <a:pt x="11657" y="441"/>
                  <a:pt x="11185" y="0"/>
                  <a:pt x="10618" y="0"/>
                </a:cubicBezTo>
                <a:close/>
              </a:path>
            </a:pathLst>
          </a:custGeom>
          <a:solidFill>
            <a:srgbClr val="FF72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5" name="Google Shape;3645;p60"/>
          <p:cNvSpPr/>
          <p:nvPr/>
        </p:nvSpPr>
        <p:spPr>
          <a:xfrm>
            <a:off x="4572006" y="1076124"/>
            <a:ext cx="266842" cy="206169"/>
          </a:xfrm>
          <a:custGeom>
            <a:avLst/>
            <a:gdLst/>
            <a:ahLst/>
            <a:cxnLst/>
            <a:rect l="l" t="t" r="r" b="b"/>
            <a:pathLst>
              <a:path w="11689" h="8853" extrusionOk="0">
                <a:moveTo>
                  <a:pt x="1040" y="2709"/>
                </a:moveTo>
                <a:cubicBezTo>
                  <a:pt x="1229" y="2709"/>
                  <a:pt x="1386" y="2867"/>
                  <a:pt x="1386" y="3056"/>
                </a:cubicBezTo>
                <a:lnTo>
                  <a:pt x="1386" y="5828"/>
                </a:lnTo>
                <a:cubicBezTo>
                  <a:pt x="1386" y="6017"/>
                  <a:pt x="1229" y="6175"/>
                  <a:pt x="1040" y="6175"/>
                </a:cubicBezTo>
                <a:cubicBezTo>
                  <a:pt x="819" y="6175"/>
                  <a:pt x="662" y="6017"/>
                  <a:pt x="662" y="5828"/>
                </a:cubicBezTo>
                <a:lnTo>
                  <a:pt x="662" y="3056"/>
                </a:lnTo>
                <a:cubicBezTo>
                  <a:pt x="662" y="2867"/>
                  <a:pt x="819" y="2709"/>
                  <a:pt x="1040" y="2709"/>
                </a:cubicBezTo>
                <a:close/>
                <a:moveTo>
                  <a:pt x="9641" y="1449"/>
                </a:moveTo>
                <a:lnTo>
                  <a:pt x="9641" y="7435"/>
                </a:lnTo>
                <a:lnTo>
                  <a:pt x="2079" y="5545"/>
                </a:lnTo>
                <a:lnTo>
                  <a:pt x="2079" y="3340"/>
                </a:lnTo>
                <a:lnTo>
                  <a:pt x="9641" y="1449"/>
                </a:lnTo>
                <a:close/>
                <a:moveTo>
                  <a:pt x="3466" y="6616"/>
                </a:moveTo>
                <a:lnTo>
                  <a:pt x="6112" y="7278"/>
                </a:lnTo>
                <a:cubicBezTo>
                  <a:pt x="5954" y="7845"/>
                  <a:pt x="5450" y="8223"/>
                  <a:pt x="4820" y="8223"/>
                </a:cubicBezTo>
                <a:cubicBezTo>
                  <a:pt x="4064" y="8223"/>
                  <a:pt x="3434" y="7593"/>
                  <a:pt x="3434" y="6837"/>
                </a:cubicBezTo>
                <a:cubicBezTo>
                  <a:pt x="3434" y="6774"/>
                  <a:pt x="3434" y="6679"/>
                  <a:pt x="3466" y="6616"/>
                </a:cubicBezTo>
                <a:close/>
                <a:moveTo>
                  <a:pt x="10680" y="662"/>
                </a:moveTo>
                <a:cubicBezTo>
                  <a:pt x="10869" y="662"/>
                  <a:pt x="11027" y="819"/>
                  <a:pt x="11027" y="1008"/>
                </a:cubicBezTo>
                <a:lnTo>
                  <a:pt x="11027" y="7876"/>
                </a:lnTo>
                <a:cubicBezTo>
                  <a:pt x="11027" y="8065"/>
                  <a:pt x="10869" y="8223"/>
                  <a:pt x="10680" y="8223"/>
                </a:cubicBezTo>
                <a:cubicBezTo>
                  <a:pt x="10491" y="8223"/>
                  <a:pt x="10334" y="8065"/>
                  <a:pt x="10334" y="7876"/>
                </a:cubicBezTo>
                <a:lnTo>
                  <a:pt x="10334" y="1008"/>
                </a:lnTo>
                <a:cubicBezTo>
                  <a:pt x="10334" y="819"/>
                  <a:pt x="10491" y="662"/>
                  <a:pt x="10680" y="662"/>
                </a:cubicBezTo>
                <a:close/>
                <a:moveTo>
                  <a:pt x="10680" y="0"/>
                </a:moveTo>
                <a:cubicBezTo>
                  <a:pt x="10208" y="0"/>
                  <a:pt x="9798" y="315"/>
                  <a:pt x="9704" y="756"/>
                </a:cubicBezTo>
                <a:lnTo>
                  <a:pt x="1985" y="2678"/>
                </a:lnTo>
                <a:cubicBezTo>
                  <a:pt x="1827" y="2331"/>
                  <a:pt x="1449" y="2048"/>
                  <a:pt x="1040" y="2048"/>
                </a:cubicBezTo>
                <a:cubicBezTo>
                  <a:pt x="473" y="2048"/>
                  <a:pt x="0" y="2520"/>
                  <a:pt x="0" y="3056"/>
                </a:cubicBezTo>
                <a:lnTo>
                  <a:pt x="0" y="5828"/>
                </a:lnTo>
                <a:cubicBezTo>
                  <a:pt x="0" y="6364"/>
                  <a:pt x="473" y="6837"/>
                  <a:pt x="1040" y="6837"/>
                </a:cubicBezTo>
                <a:cubicBezTo>
                  <a:pt x="1449" y="6837"/>
                  <a:pt x="1827" y="6616"/>
                  <a:pt x="1985" y="6206"/>
                </a:cubicBezTo>
                <a:lnTo>
                  <a:pt x="2804" y="6427"/>
                </a:lnTo>
                <a:cubicBezTo>
                  <a:pt x="2772" y="6522"/>
                  <a:pt x="2772" y="6679"/>
                  <a:pt x="2772" y="6805"/>
                </a:cubicBezTo>
                <a:cubicBezTo>
                  <a:pt x="2772" y="7939"/>
                  <a:pt x="3655" y="8853"/>
                  <a:pt x="4820" y="8853"/>
                </a:cubicBezTo>
                <a:cubicBezTo>
                  <a:pt x="5324" y="8853"/>
                  <a:pt x="5828" y="8664"/>
                  <a:pt x="6175" y="8317"/>
                </a:cubicBezTo>
                <a:cubicBezTo>
                  <a:pt x="6459" y="8065"/>
                  <a:pt x="6648" y="7719"/>
                  <a:pt x="6774" y="7341"/>
                </a:cubicBezTo>
                <a:lnTo>
                  <a:pt x="9704" y="8065"/>
                </a:lnTo>
                <a:cubicBezTo>
                  <a:pt x="9798" y="8506"/>
                  <a:pt x="10208" y="8821"/>
                  <a:pt x="10680" y="8821"/>
                </a:cubicBezTo>
                <a:cubicBezTo>
                  <a:pt x="11216" y="8821"/>
                  <a:pt x="11688" y="8349"/>
                  <a:pt x="11688" y="7782"/>
                </a:cubicBezTo>
                <a:lnTo>
                  <a:pt x="11688" y="945"/>
                </a:lnTo>
                <a:cubicBezTo>
                  <a:pt x="11688" y="473"/>
                  <a:pt x="11279" y="0"/>
                  <a:pt x="10680" y="0"/>
                </a:cubicBezTo>
                <a:close/>
              </a:path>
            </a:pathLst>
          </a:custGeom>
          <a:solidFill>
            <a:srgbClr val="FF72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6" name="Google Shape;3646;p60"/>
          <p:cNvSpPr/>
          <p:nvPr/>
        </p:nvSpPr>
        <p:spPr>
          <a:xfrm>
            <a:off x="4599329" y="1930514"/>
            <a:ext cx="266842" cy="281156"/>
          </a:xfrm>
          <a:custGeom>
            <a:avLst/>
            <a:gdLst/>
            <a:ahLst/>
            <a:cxnLst/>
            <a:rect l="l" t="t" r="r" b="b"/>
            <a:pathLst>
              <a:path w="11689" h="11657" extrusionOk="0">
                <a:moveTo>
                  <a:pt x="5860" y="662"/>
                </a:moveTo>
                <a:cubicBezTo>
                  <a:pt x="6080" y="662"/>
                  <a:pt x="6238" y="851"/>
                  <a:pt x="6238" y="1040"/>
                </a:cubicBezTo>
                <a:lnTo>
                  <a:pt x="6238" y="1386"/>
                </a:lnTo>
                <a:lnTo>
                  <a:pt x="756" y="1386"/>
                </a:lnTo>
                <a:lnTo>
                  <a:pt x="756" y="1040"/>
                </a:lnTo>
                <a:cubicBezTo>
                  <a:pt x="725" y="851"/>
                  <a:pt x="882" y="662"/>
                  <a:pt x="1071" y="662"/>
                </a:cubicBezTo>
                <a:close/>
                <a:moveTo>
                  <a:pt x="6175" y="2048"/>
                </a:moveTo>
                <a:lnTo>
                  <a:pt x="6175" y="3686"/>
                </a:lnTo>
                <a:cubicBezTo>
                  <a:pt x="5639" y="3686"/>
                  <a:pt x="5198" y="4096"/>
                  <a:pt x="5198" y="4663"/>
                </a:cubicBezTo>
                <a:cubicBezTo>
                  <a:pt x="4820" y="4694"/>
                  <a:pt x="4505" y="4883"/>
                  <a:pt x="4348" y="5261"/>
                </a:cubicBezTo>
                <a:lnTo>
                  <a:pt x="3592" y="4505"/>
                </a:lnTo>
                <a:cubicBezTo>
                  <a:pt x="3403" y="4300"/>
                  <a:pt x="3135" y="4198"/>
                  <a:pt x="2867" y="4198"/>
                </a:cubicBezTo>
                <a:cubicBezTo>
                  <a:pt x="2599" y="4198"/>
                  <a:pt x="2331" y="4300"/>
                  <a:pt x="2142" y="4505"/>
                </a:cubicBezTo>
                <a:cubicBezTo>
                  <a:pt x="1733" y="4883"/>
                  <a:pt x="1733" y="5576"/>
                  <a:pt x="2142" y="5954"/>
                </a:cubicBezTo>
                <a:lnTo>
                  <a:pt x="4505" y="8317"/>
                </a:lnTo>
                <a:lnTo>
                  <a:pt x="4316" y="8317"/>
                </a:lnTo>
                <a:cubicBezTo>
                  <a:pt x="3875" y="8317"/>
                  <a:pt x="3466" y="8601"/>
                  <a:pt x="3308" y="9042"/>
                </a:cubicBezTo>
                <a:lnTo>
                  <a:pt x="725" y="9042"/>
                </a:lnTo>
                <a:lnTo>
                  <a:pt x="725" y="8979"/>
                </a:lnTo>
                <a:lnTo>
                  <a:pt x="725" y="2048"/>
                </a:lnTo>
                <a:close/>
                <a:moveTo>
                  <a:pt x="7640" y="3907"/>
                </a:moveTo>
                <a:cubicBezTo>
                  <a:pt x="7727" y="3907"/>
                  <a:pt x="7813" y="3938"/>
                  <a:pt x="7876" y="4001"/>
                </a:cubicBezTo>
                <a:lnTo>
                  <a:pt x="8664" y="4789"/>
                </a:lnTo>
                <a:cubicBezTo>
                  <a:pt x="9325" y="5450"/>
                  <a:pt x="9861" y="6238"/>
                  <a:pt x="10113" y="7026"/>
                </a:cubicBezTo>
                <a:lnTo>
                  <a:pt x="7530" y="9609"/>
                </a:lnTo>
                <a:lnTo>
                  <a:pt x="4222" y="9609"/>
                </a:lnTo>
                <a:cubicBezTo>
                  <a:pt x="4033" y="9609"/>
                  <a:pt x="3875" y="9451"/>
                  <a:pt x="3875" y="9262"/>
                </a:cubicBezTo>
                <a:cubicBezTo>
                  <a:pt x="3875" y="9073"/>
                  <a:pt x="4033" y="8916"/>
                  <a:pt x="4222" y="8916"/>
                </a:cubicBezTo>
                <a:lnTo>
                  <a:pt x="5230" y="8916"/>
                </a:lnTo>
                <a:cubicBezTo>
                  <a:pt x="5387" y="8916"/>
                  <a:pt x="5513" y="8821"/>
                  <a:pt x="5545" y="8695"/>
                </a:cubicBezTo>
                <a:cubicBezTo>
                  <a:pt x="5608" y="8601"/>
                  <a:pt x="5608" y="8443"/>
                  <a:pt x="5482" y="8349"/>
                </a:cubicBezTo>
                <a:lnTo>
                  <a:pt x="2520" y="5387"/>
                </a:lnTo>
                <a:cubicBezTo>
                  <a:pt x="2394" y="5293"/>
                  <a:pt x="2394" y="5041"/>
                  <a:pt x="2520" y="4915"/>
                </a:cubicBezTo>
                <a:cubicBezTo>
                  <a:pt x="2583" y="4868"/>
                  <a:pt x="2670" y="4844"/>
                  <a:pt x="2757" y="4844"/>
                </a:cubicBezTo>
                <a:cubicBezTo>
                  <a:pt x="2843" y="4844"/>
                  <a:pt x="2930" y="4868"/>
                  <a:pt x="2993" y="4915"/>
                </a:cubicBezTo>
                <a:lnTo>
                  <a:pt x="4442" y="6395"/>
                </a:lnTo>
                <a:lnTo>
                  <a:pt x="5450" y="7372"/>
                </a:lnTo>
                <a:cubicBezTo>
                  <a:pt x="5498" y="7435"/>
                  <a:pt x="5584" y="7467"/>
                  <a:pt x="5675" y="7467"/>
                </a:cubicBezTo>
                <a:cubicBezTo>
                  <a:pt x="5765" y="7467"/>
                  <a:pt x="5860" y="7435"/>
                  <a:pt x="5923" y="7372"/>
                </a:cubicBezTo>
                <a:cubicBezTo>
                  <a:pt x="6017" y="7246"/>
                  <a:pt x="6017" y="7026"/>
                  <a:pt x="5923" y="6900"/>
                </a:cubicBezTo>
                <a:lnTo>
                  <a:pt x="4915" y="5923"/>
                </a:lnTo>
                <a:cubicBezTo>
                  <a:pt x="4820" y="5797"/>
                  <a:pt x="4820" y="5545"/>
                  <a:pt x="4915" y="5450"/>
                </a:cubicBezTo>
                <a:cubicBezTo>
                  <a:pt x="4978" y="5387"/>
                  <a:pt x="5072" y="5356"/>
                  <a:pt x="5163" y="5356"/>
                </a:cubicBezTo>
                <a:cubicBezTo>
                  <a:pt x="5253" y="5356"/>
                  <a:pt x="5340" y="5387"/>
                  <a:pt x="5387" y="5450"/>
                </a:cubicBezTo>
                <a:lnTo>
                  <a:pt x="6396" y="6427"/>
                </a:lnTo>
                <a:cubicBezTo>
                  <a:pt x="6443" y="6490"/>
                  <a:pt x="6529" y="6522"/>
                  <a:pt x="6620" y="6522"/>
                </a:cubicBezTo>
                <a:cubicBezTo>
                  <a:pt x="6711" y="6522"/>
                  <a:pt x="6805" y="6490"/>
                  <a:pt x="6868" y="6427"/>
                </a:cubicBezTo>
                <a:cubicBezTo>
                  <a:pt x="6963" y="6301"/>
                  <a:pt x="6963" y="6080"/>
                  <a:pt x="6868" y="5954"/>
                </a:cubicBezTo>
                <a:lnTo>
                  <a:pt x="5860" y="4978"/>
                </a:lnTo>
                <a:cubicBezTo>
                  <a:pt x="5765" y="4852"/>
                  <a:pt x="5765" y="4631"/>
                  <a:pt x="5860" y="4505"/>
                </a:cubicBezTo>
                <a:cubicBezTo>
                  <a:pt x="5923" y="4442"/>
                  <a:pt x="6017" y="4411"/>
                  <a:pt x="6108" y="4411"/>
                </a:cubicBezTo>
                <a:cubicBezTo>
                  <a:pt x="6199" y="4411"/>
                  <a:pt x="6285" y="4442"/>
                  <a:pt x="6333" y="4505"/>
                </a:cubicBezTo>
                <a:lnTo>
                  <a:pt x="7341" y="5482"/>
                </a:lnTo>
                <a:cubicBezTo>
                  <a:pt x="7388" y="5545"/>
                  <a:pt x="7475" y="5576"/>
                  <a:pt x="7565" y="5576"/>
                </a:cubicBezTo>
                <a:cubicBezTo>
                  <a:pt x="7656" y="5576"/>
                  <a:pt x="7750" y="5545"/>
                  <a:pt x="7813" y="5482"/>
                </a:cubicBezTo>
                <a:cubicBezTo>
                  <a:pt x="7908" y="5356"/>
                  <a:pt x="7908" y="5135"/>
                  <a:pt x="7813" y="5009"/>
                </a:cubicBezTo>
                <a:lnTo>
                  <a:pt x="7341" y="4537"/>
                </a:lnTo>
                <a:cubicBezTo>
                  <a:pt x="7278" y="4348"/>
                  <a:pt x="7278" y="4096"/>
                  <a:pt x="7404" y="4001"/>
                </a:cubicBezTo>
                <a:cubicBezTo>
                  <a:pt x="7467" y="3938"/>
                  <a:pt x="7553" y="3907"/>
                  <a:pt x="7640" y="3907"/>
                </a:cubicBezTo>
                <a:close/>
                <a:moveTo>
                  <a:pt x="10554" y="7624"/>
                </a:moveTo>
                <a:lnTo>
                  <a:pt x="10806" y="7845"/>
                </a:lnTo>
                <a:cubicBezTo>
                  <a:pt x="10964" y="8002"/>
                  <a:pt x="10964" y="8191"/>
                  <a:pt x="10806" y="8317"/>
                </a:cubicBezTo>
                <a:lnTo>
                  <a:pt x="8853" y="10239"/>
                </a:lnTo>
                <a:cubicBezTo>
                  <a:pt x="8806" y="10302"/>
                  <a:pt x="8719" y="10334"/>
                  <a:pt x="8628" y="10334"/>
                </a:cubicBezTo>
                <a:cubicBezTo>
                  <a:pt x="8538" y="10334"/>
                  <a:pt x="8443" y="10302"/>
                  <a:pt x="8380" y="10239"/>
                </a:cubicBezTo>
                <a:lnTo>
                  <a:pt x="8160" y="10019"/>
                </a:lnTo>
                <a:lnTo>
                  <a:pt x="10554" y="7624"/>
                </a:lnTo>
                <a:close/>
                <a:moveTo>
                  <a:pt x="3277" y="9672"/>
                </a:moveTo>
                <a:cubicBezTo>
                  <a:pt x="3434" y="10050"/>
                  <a:pt x="3781" y="10334"/>
                  <a:pt x="4222" y="10334"/>
                </a:cubicBezTo>
                <a:lnTo>
                  <a:pt x="6143" y="10334"/>
                </a:lnTo>
                <a:lnTo>
                  <a:pt x="6143" y="10680"/>
                </a:lnTo>
                <a:lnTo>
                  <a:pt x="6175" y="10680"/>
                </a:lnTo>
                <a:cubicBezTo>
                  <a:pt x="6175" y="10869"/>
                  <a:pt x="6017" y="11027"/>
                  <a:pt x="5828" y="11027"/>
                </a:cubicBezTo>
                <a:lnTo>
                  <a:pt x="1040" y="11027"/>
                </a:lnTo>
                <a:cubicBezTo>
                  <a:pt x="819" y="11027"/>
                  <a:pt x="662" y="10869"/>
                  <a:pt x="662" y="10680"/>
                </a:cubicBezTo>
                <a:lnTo>
                  <a:pt x="662" y="9672"/>
                </a:lnTo>
                <a:close/>
                <a:moveTo>
                  <a:pt x="1040" y="0"/>
                </a:moveTo>
                <a:cubicBezTo>
                  <a:pt x="473" y="0"/>
                  <a:pt x="0" y="473"/>
                  <a:pt x="0" y="1040"/>
                </a:cubicBezTo>
                <a:lnTo>
                  <a:pt x="0" y="10649"/>
                </a:lnTo>
                <a:cubicBezTo>
                  <a:pt x="0" y="11184"/>
                  <a:pt x="473" y="11657"/>
                  <a:pt x="1040" y="11657"/>
                </a:cubicBezTo>
                <a:lnTo>
                  <a:pt x="5828" y="11657"/>
                </a:lnTo>
                <a:cubicBezTo>
                  <a:pt x="6396" y="11657"/>
                  <a:pt x="6868" y="11184"/>
                  <a:pt x="6868" y="10649"/>
                </a:cubicBezTo>
                <a:lnTo>
                  <a:pt x="6868" y="10334"/>
                </a:lnTo>
                <a:lnTo>
                  <a:pt x="7467" y="10334"/>
                </a:lnTo>
                <a:lnTo>
                  <a:pt x="7876" y="10775"/>
                </a:lnTo>
                <a:cubicBezTo>
                  <a:pt x="8081" y="10964"/>
                  <a:pt x="8349" y="11058"/>
                  <a:pt x="8613" y="11058"/>
                </a:cubicBezTo>
                <a:cubicBezTo>
                  <a:pt x="8877" y="11058"/>
                  <a:pt x="9136" y="10964"/>
                  <a:pt x="9325" y="10775"/>
                </a:cubicBezTo>
                <a:lnTo>
                  <a:pt x="11279" y="8821"/>
                </a:lnTo>
                <a:cubicBezTo>
                  <a:pt x="11688" y="8443"/>
                  <a:pt x="11688" y="7782"/>
                  <a:pt x="11310" y="7372"/>
                </a:cubicBezTo>
                <a:lnTo>
                  <a:pt x="10869" y="6931"/>
                </a:lnTo>
                <a:cubicBezTo>
                  <a:pt x="10554" y="6080"/>
                  <a:pt x="10082" y="5261"/>
                  <a:pt x="9420" y="4505"/>
                </a:cubicBezTo>
                <a:lnTo>
                  <a:pt x="8380" y="3466"/>
                </a:lnTo>
                <a:cubicBezTo>
                  <a:pt x="8191" y="3277"/>
                  <a:pt x="7931" y="3182"/>
                  <a:pt x="7668" y="3182"/>
                </a:cubicBezTo>
                <a:cubicBezTo>
                  <a:pt x="7404" y="3182"/>
                  <a:pt x="7136" y="3277"/>
                  <a:pt x="6931" y="3466"/>
                </a:cubicBezTo>
                <a:lnTo>
                  <a:pt x="6868" y="3560"/>
                </a:lnTo>
                <a:lnTo>
                  <a:pt x="6868" y="1040"/>
                </a:lnTo>
                <a:cubicBezTo>
                  <a:pt x="6868" y="473"/>
                  <a:pt x="6396" y="0"/>
                  <a:pt x="5828" y="0"/>
                </a:cubicBezTo>
                <a:close/>
              </a:path>
            </a:pathLst>
          </a:custGeom>
          <a:solidFill>
            <a:srgbClr val="FF72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7" name="Google Shape;3647;p60"/>
          <p:cNvSpPr/>
          <p:nvPr/>
        </p:nvSpPr>
        <p:spPr>
          <a:xfrm>
            <a:off x="4562252" y="2823945"/>
            <a:ext cx="284629" cy="281146"/>
          </a:xfrm>
          <a:custGeom>
            <a:avLst/>
            <a:gdLst/>
            <a:ahLst/>
            <a:cxnLst/>
            <a:rect l="l" t="t" r="r" b="b"/>
            <a:pathLst>
              <a:path w="12193" h="11674" extrusionOk="0">
                <a:moveTo>
                  <a:pt x="9483" y="1174"/>
                </a:moveTo>
                <a:lnTo>
                  <a:pt x="9483" y="2308"/>
                </a:lnTo>
                <a:cubicBezTo>
                  <a:pt x="9483" y="2497"/>
                  <a:pt x="9641" y="2655"/>
                  <a:pt x="9830" y="2655"/>
                </a:cubicBezTo>
                <a:lnTo>
                  <a:pt x="10901" y="2655"/>
                </a:lnTo>
                <a:lnTo>
                  <a:pt x="9515" y="4041"/>
                </a:lnTo>
                <a:lnTo>
                  <a:pt x="8097" y="4041"/>
                </a:lnTo>
                <a:lnTo>
                  <a:pt x="8097" y="2560"/>
                </a:lnTo>
                <a:lnTo>
                  <a:pt x="9483" y="1174"/>
                </a:lnTo>
                <a:close/>
                <a:moveTo>
                  <a:pt x="4885" y="6181"/>
                </a:moveTo>
                <a:cubicBezTo>
                  <a:pt x="5033" y="6181"/>
                  <a:pt x="5183" y="6212"/>
                  <a:pt x="5325" y="6278"/>
                </a:cubicBezTo>
                <a:lnTo>
                  <a:pt x="4600" y="7003"/>
                </a:lnTo>
                <a:cubicBezTo>
                  <a:pt x="4474" y="7129"/>
                  <a:pt x="4474" y="7349"/>
                  <a:pt x="4600" y="7475"/>
                </a:cubicBezTo>
                <a:cubicBezTo>
                  <a:pt x="4663" y="7538"/>
                  <a:pt x="4750" y="7570"/>
                  <a:pt x="4836" y="7570"/>
                </a:cubicBezTo>
                <a:cubicBezTo>
                  <a:pt x="4923" y="7570"/>
                  <a:pt x="5010" y="7538"/>
                  <a:pt x="5073" y="7475"/>
                </a:cubicBezTo>
                <a:lnTo>
                  <a:pt x="5797" y="6751"/>
                </a:lnTo>
                <a:lnTo>
                  <a:pt x="5797" y="6751"/>
                </a:lnTo>
                <a:cubicBezTo>
                  <a:pt x="5986" y="7160"/>
                  <a:pt x="5892" y="7633"/>
                  <a:pt x="5577" y="7948"/>
                </a:cubicBezTo>
                <a:cubicBezTo>
                  <a:pt x="5388" y="8137"/>
                  <a:pt x="5128" y="8231"/>
                  <a:pt x="4864" y="8231"/>
                </a:cubicBezTo>
                <a:cubicBezTo>
                  <a:pt x="4600" y="8231"/>
                  <a:pt x="4332" y="8137"/>
                  <a:pt x="4127" y="7948"/>
                </a:cubicBezTo>
                <a:cubicBezTo>
                  <a:pt x="3749" y="7538"/>
                  <a:pt x="3749" y="6877"/>
                  <a:pt x="4127" y="6499"/>
                </a:cubicBezTo>
                <a:cubicBezTo>
                  <a:pt x="4333" y="6293"/>
                  <a:pt x="4606" y="6181"/>
                  <a:pt x="4885" y="6181"/>
                </a:cubicBezTo>
                <a:close/>
                <a:moveTo>
                  <a:pt x="4897" y="4831"/>
                </a:moveTo>
                <a:cubicBezTo>
                  <a:pt x="5396" y="4831"/>
                  <a:pt x="5890" y="4990"/>
                  <a:pt x="6301" y="5301"/>
                </a:cubicBezTo>
                <a:lnTo>
                  <a:pt x="5829" y="5774"/>
                </a:lnTo>
                <a:cubicBezTo>
                  <a:pt x="5553" y="5590"/>
                  <a:pt x="5233" y="5499"/>
                  <a:pt x="4911" y="5499"/>
                </a:cubicBezTo>
                <a:cubicBezTo>
                  <a:pt x="4460" y="5499"/>
                  <a:pt x="4004" y="5677"/>
                  <a:pt x="3655" y="6026"/>
                </a:cubicBezTo>
                <a:cubicBezTo>
                  <a:pt x="2993" y="6688"/>
                  <a:pt x="2993" y="7790"/>
                  <a:pt x="3655" y="8420"/>
                </a:cubicBezTo>
                <a:cubicBezTo>
                  <a:pt x="3986" y="8751"/>
                  <a:pt x="4427" y="8917"/>
                  <a:pt x="4864" y="8917"/>
                </a:cubicBezTo>
                <a:cubicBezTo>
                  <a:pt x="5301" y="8917"/>
                  <a:pt x="5734" y="8751"/>
                  <a:pt x="6049" y="8420"/>
                </a:cubicBezTo>
                <a:cubicBezTo>
                  <a:pt x="6648" y="7822"/>
                  <a:pt x="6742" y="6908"/>
                  <a:pt x="6301" y="6246"/>
                </a:cubicBezTo>
                <a:lnTo>
                  <a:pt x="6774" y="5774"/>
                </a:lnTo>
                <a:lnTo>
                  <a:pt x="6774" y="5774"/>
                </a:lnTo>
                <a:cubicBezTo>
                  <a:pt x="7467" y="6719"/>
                  <a:pt x="7404" y="8074"/>
                  <a:pt x="6585" y="8924"/>
                </a:cubicBezTo>
                <a:cubicBezTo>
                  <a:pt x="6112" y="9397"/>
                  <a:pt x="5498" y="9633"/>
                  <a:pt x="4883" y="9633"/>
                </a:cubicBezTo>
                <a:cubicBezTo>
                  <a:pt x="4269" y="9633"/>
                  <a:pt x="3655" y="9397"/>
                  <a:pt x="3182" y="8924"/>
                </a:cubicBezTo>
                <a:cubicBezTo>
                  <a:pt x="2237" y="7979"/>
                  <a:pt x="2237" y="6499"/>
                  <a:pt x="3182" y="5553"/>
                </a:cubicBezTo>
                <a:cubicBezTo>
                  <a:pt x="3667" y="5068"/>
                  <a:pt x="4286" y="4831"/>
                  <a:pt x="4897" y="4831"/>
                </a:cubicBezTo>
                <a:close/>
                <a:moveTo>
                  <a:pt x="4873" y="3463"/>
                </a:moveTo>
                <a:cubicBezTo>
                  <a:pt x="5728" y="3463"/>
                  <a:pt x="6583" y="3748"/>
                  <a:pt x="7278" y="4325"/>
                </a:cubicBezTo>
                <a:lnTo>
                  <a:pt x="6805" y="4797"/>
                </a:lnTo>
                <a:cubicBezTo>
                  <a:pt x="6228" y="4353"/>
                  <a:pt x="5533" y="4125"/>
                  <a:pt x="4844" y="4125"/>
                </a:cubicBezTo>
                <a:cubicBezTo>
                  <a:pt x="4065" y="4125"/>
                  <a:pt x="3294" y="4416"/>
                  <a:pt x="2710" y="5018"/>
                </a:cubicBezTo>
                <a:cubicBezTo>
                  <a:pt x="1481" y="6246"/>
                  <a:pt x="1481" y="8168"/>
                  <a:pt x="2710" y="9397"/>
                </a:cubicBezTo>
                <a:cubicBezTo>
                  <a:pt x="3324" y="10011"/>
                  <a:pt x="4112" y="10318"/>
                  <a:pt x="4899" y="10318"/>
                </a:cubicBezTo>
                <a:cubicBezTo>
                  <a:pt x="5687" y="10318"/>
                  <a:pt x="6474" y="10011"/>
                  <a:pt x="7089" y="9397"/>
                </a:cubicBezTo>
                <a:cubicBezTo>
                  <a:pt x="8223" y="8263"/>
                  <a:pt x="8255" y="6467"/>
                  <a:pt x="7309" y="5301"/>
                </a:cubicBezTo>
                <a:lnTo>
                  <a:pt x="7782" y="4829"/>
                </a:lnTo>
                <a:lnTo>
                  <a:pt x="7782" y="4829"/>
                </a:lnTo>
                <a:cubicBezTo>
                  <a:pt x="8979" y="6278"/>
                  <a:pt x="8885" y="8483"/>
                  <a:pt x="7530" y="9870"/>
                </a:cubicBezTo>
                <a:cubicBezTo>
                  <a:pt x="6790" y="10594"/>
                  <a:pt x="5821" y="10956"/>
                  <a:pt x="4856" y="10956"/>
                </a:cubicBezTo>
                <a:cubicBezTo>
                  <a:pt x="3891" y="10956"/>
                  <a:pt x="2930" y="10594"/>
                  <a:pt x="2206" y="9870"/>
                </a:cubicBezTo>
                <a:cubicBezTo>
                  <a:pt x="756" y="8420"/>
                  <a:pt x="756" y="6026"/>
                  <a:pt x="2206" y="4545"/>
                </a:cubicBezTo>
                <a:cubicBezTo>
                  <a:pt x="2941" y="3827"/>
                  <a:pt x="3907" y="3463"/>
                  <a:pt x="4873" y="3463"/>
                </a:cubicBezTo>
                <a:close/>
                <a:moveTo>
                  <a:pt x="9899" y="0"/>
                </a:moveTo>
                <a:cubicBezTo>
                  <a:pt x="9813" y="0"/>
                  <a:pt x="9722" y="32"/>
                  <a:pt x="9641" y="103"/>
                </a:cubicBezTo>
                <a:lnTo>
                  <a:pt x="7561" y="2182"/>
                </a:lnTo>
                <a:cubicBezTo>
                  <a:pt x="7467" y="2277"/>
                  <a:pt x="7435" y="2340"/>
                  <a:pt x="7435" y="2434"/>
                </a:cubicBezTo>
                <a:lnTo>
                  <a:pt x="7435" y="3600"/>
                </a:lnTo>
                <a:cubicBezTo>
                  <a:pt x="6670" y="3071"/>
                  <a:pt x="5769" y="2807"/>
                  <a:pt x="4868" y="2807"/>
                </a:cubicBezTo>
                <a:cubicBezTo>
                  <a:pt x="3731" y="2807"/>
                  <a:pt x="2595" y="3229"/>
                  <a:pt x="1733" y="4073"/>
                </a:cubicBezTo>
                <a:cubicBezTo>
                  <a:pt x="0" y="5805"/>
                  <a:pt x="0" y="8641"/>
                  <a:pt x="1733" y="10374"/>
                </a:cubicBezTo>
                <a:cubicBezTo>
                  <a:pt x="2599" y="11240"/>
                  <a:pt x="3741" y="11673"/>
                  <a:pt x="4883" y="11673"/>
                </a:cubicBezTo>
                <a:cubicBezTo>
                  <a:pt x="6026" y="11673"/>
                  <a:pt x="7168" y="11240"/>
                  <a:pt x="8034" y="10374"/>
                </a:cubicBezTo>
                <a:cubicBezTo>
                  <a:pt x="9578" y="8861"/>
                  <a:pt x="9735" y="6436"/>
                  <a:pt x="8538" y="4703"/>
                </a:cubicBezTo>
                <a:lnTo>
                  <a:pt x="9672" y="4703"/>
                </a:lnTo>
                <a:cubicBezTo>
                  <a:pt x="9767" y="4703"/>
                  <a:pt x="9893" y="4671"/>
                  <a:pt x="9924" y="4608"/>
                </a:cubicBezTo>
                <a:lnTo>
                  <a:pt x="12004" y="2497"/>
                </a:lnTo>
                <a:cubicBezTo>
                  <a:pt x="12193" y="2308"/>
                  <a:pt x="12035" y="1962"/>
                  <a:pt x="11783" y="1962"/>
                </a:cubicBezTo>
                <a:lnTo>
                  <a:pt x="10239" y="1962"/>
                </a:lnTo>
                <a:lnTo>
                  <a:pt x="10239" y="355"/>
                </a:lnTo>
                <a:cubicBezTo>
                  <a:pt x="10239" y="141"/>
                  <a:pt x="10080" y="0"/>
                  <a:pt x="9899" y="0"/>
                </a:cubicBezTo>
                <a:close/>
              </a:path>
            </a:pathLst>
          </a:custGeom>
          <a:solidFill>
            <a:srgbClr val="FF72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648" name="Google Shape;3648;p60"/>
          <p:cNvCxnSpPr>
            <a:cxnSpLocks/>
            <a:stCxn id="3636" idx="4"/>
            <a:endCxn id="3637" idx="0"/>
          </p:cNvCxnSpPr>
          <p:nvPr/>
        </p:nvCxnSpPr>
        <p:spPr>
          <a:xfrm>
            <a:off x="4694218" y="1435712"/>
            <a:ext cx="0" cy="367362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649" name="Google Shape;3649;p60"/>
          <p:cNvCxnSpPr>
            <a:cxnSpLocks/>
          </p:cNvCxnSpPr>
          <p:nvPr/>
        </p:nvCxnSpPr>
        <p:spPr>
          <a:xfrm flipH="1">
            <a:off x="4704566" y="2362035"/>
            <a:ext cx="845" cy="322837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650" name="Google Shape;3650;p60"/>
          <p:cNvCxnSpPr>
            <a:cxnSpLocks/>
          </p:cNvCxnSpPr>
          <p:nvPr/>
        </p:nvCxnSpPr>
        <p:spPr>
          <a:xfrm flipH="1">
            <a:off x="4693373" y="3262672"/>
            <a:ext cx="845" cy="322837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0" name="Google Shape;1061;p45">
            <a:extLst>
              <a:ext uri="{FF2B5EF4-FFF2-40B4-BE49-F238E27FC236}">
                <a16:creationId xmlns:a16="http://schemas.microsoft.com/office/drawing/2014/main" id="{10F54C39-BC15-49C4-B195-538341305723}"/>
              </a:ext>
            </a:extLst>
          </p:cNvPr>
          <p:cNvSpPr/>
          <p:nvPr/>
        </p:nvSpPr>
        <p:spPr>
          <a:xfrm>
            <a:off x="474707" y="743194"/>
            <a:ext cx="3720493" cy="4237096"/>
          </a:xfrm>
          <a:prstGeom prst="roundRect">
            <a:avLst>
              <a:gd name="adj" fmla="val 16667"/>
            </a:avLst>
          </a:prstGeom>
          <a:solidFill>
            <a:srgbClr val="00899D"/>
          </a:solidFill>
          <a:ln w="9525" cap="flat" cmpd="sng">
            <a:solidFill>
              <a:srgbClr val="0089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062;p45">
            <a:extLst>
              <a:ext uri="{FF2B5EF4-FFF2-40B4-BE49-F238E27FC236}">
                <a16:creationId xmlns:a16="http://schemas.microsoft.com/office/drawing/2014/main" id="{49E68CDE-8E54-4E2A-9E87-D72F4D52F594}"/>
              </a:ext>
            </a:extLst>
          </p:cNvPr>
          <p:cNvSpPr/>
          <p:nvPr/>
        </p:nvSpPr>
        <p:spPr>
          <a:xfrm>
            <a:off x="316746" y="648332"/>
            <a:ext cx="3720493" cy="4237096"/>
          </a:xfrm>
          <a:prstGeom prst="roundRect">
            <a:avLst>
              <a:gd name="adj" fmla="val 16667"/>
            </a:avLst>
          </a:prstGeom>
          <a:solidFill>
            <a:srgbClr val="F0F7ED"/>
          </a:solidFill>
          <a:ln w="9525" cap="flat" cmpd="sng">
            <a:solidFill>
              <a:srgbClr val="0089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2" name="Picture 2" descr="Може да бъде изображение с 2 души, дете, изправени хора, на закрито и текст, който гласи 'чичовци AMOTA грамота'">
            <a:extLst>
              <a:ext uri="{FF2B5EF4-FFF2-40B4-BE49-F238E27FC236}">
                <a16:creationId xmlns:a16="http://schemas.microsoft.com/office/drawing/2014/main" id="{D926DF06-68E7-C705-6B54-3ACC90E0A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18" y="743194"/>
            <a:ext cx="3272588" cy="4161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3187261C-898B-7478-3C4D-20645C343EB3}"/>
              </a:ext>
            </a:extLst>
          </p:cNvPr>
          <p:cNvSpPr txBox="1"/>
          <p:nvPr/>
        </p:nvSpPr>
        <p:spPr>
          <a:xfrm>
            <a:off x="4904295" y="1407483"/>
            <a:ext cx="407663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375A64"/>
                </a:solidFill>
                <a:latin typeface="Comic Sans MS" panose="030F0702030302020204" pitchFamily="66" charset="0"/>
                <a:sym typeface="Muli"/>
              </a:rPr>
              <a:t>Георги Търкаланов, 5.а клас Ния Илиева, 5.в клас - </a:t>
            </a:r>
          </a:p>
          <a:p>
            <a:pPr algn="ctr"/>
            <a:r>
              <a:rPr lang="ru-RU" sz="2000" dirty="0">
                <a:solidFill>
                  <a:srgbClr val="375A64"/>
                </a:solidFill>
                <a:latin typeface="Comic Sans MS" panose="030F0702030302020204" pitchFamily="66" charset="0"/>
                <a:sym typeface="Muli"/>
              </a:rPr>
              <a:t>второ и трето място в националния ученически конкурс </a:t>
            </a:r>
          </a:p>
          <a:p>
            <a:pPr algn="ctr"/>
            <a:r>
              <a:rPr lang="ru-RU" sz="2000" dirty="0">
                <a:solidFill>
                  <a:srgbClr val="375A64"/>
                </a:solidFill>
                <a:latin typeface="Comic Sans MS" panose="030F0702030302020204" pitchFamily="66" charset="0"/>
                <a:sym typeface="Muli"/>
              </a:rPr>
              <a:t>"С България в сърцето", посветен на Трети март,  "Мултимедиен проект"</a:t>
            </a:r>
            <a:endParaRPr lang="en-GB" sz="2000" dirty="0">
              <a:solidFill>
                <a:srgbClr val="375A64"/>
              </a:solidFill>
              <a:latin typeface="Comic Sans MS" panose="030F0702030302020204" pitchFamily="66" charset="0"/>
              <a:sym typeface="Muli"/>
            </a:endParaRPr>
          </a:p>
        </p:txBody>
      </p:sp>
      <p:sp>
        <p:nvSpPr>
          <p:cNvPr id="14" name="Заглавие 27">
            <a:extLst>
              <a:ext uri="{FF2B5EF4-FFF2-40B4-BE49-F238E27FC236}">
                <a16:creationId xmlns:a16="http://schemas.microsoft.com/office/drawing/2014/main" id="{A4F964AC-C1B8-434F-CA00-B977D756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256" y="70305"/>
            <a:ext cx="6995700" cy="566400"/>
          </a:xfrm>
        </p:spPr>
        <p:txBody>
          <a:bodyPr/>
          <a:lstStyle/>
          <a:p>
            <a:pPr algn="ctr"/>
            <a:r>
              <a:rPr lang="bg-BG" sz="3200" dirty="0">
                <a:solidFill>
                  <a:srgbClr val="FF7210"/>
                </a:solidFill>
              </a:rPr>
              <a:t>Национален ученически конкурс </a:t>
            </a:r>
            <a:endParaRPr lang="en-GB" sz="3200" dirty="0">
              <a:solidFill>
                <a:srgbClr val="FF7210"/>
              </a:solidFill>
            </a:endParaRPr>
          </a:p>
        </p:txBody>
      </p:sp>
      <p:sp>
        <p:nvSpPr>
          <p:cNvPr id="15" name="Google Shape;1124;p48">
            <a:extLst>
              <a:ext uri="{FF2B5EF4-FFF2-40B4-BE49-F238E27FC236}">
                <a16:creationId xmlns:a16="http://schemas.microsoft.com/office/drawing/2014/main" id="{1F6EF723-A0B2-68CE-5EF1-649F3F5D3509}"/>
              </a:ext>
            </a:extLst>
          </p:cNvPr>
          <p:cNvSpPr/>
          <p:nvPr/>
        </p:nvSpPr>
        <p:spPr>
          <a:xfrm>
            <a:off x="7797236" y="3962028"/>
            <a:ext cx="1030018" cy="1030018"/>
          </a:xfrm>
          <a:prstGeom prst="ellipse">
            <a:avLst/>
          </a:prstGeom>
          <a:noFill/>
          <a:ln w="19050" cap="flat" cmpd="sng">
            <a:solidFill>
              <a:srgbClr val="FF721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2721;p85">
            <a:extLst>
              <a:ext uri="{FF2B5EF4-FFF2-40B4-BE49-F238E27FC236}">
                <a16:creationId xmlns:a16="http://schemas.microsoft.com/office/drawing/2014/main" id="{614CA9B2-BC3A-DE3D-B6E6-AD1BD0824535}"/>
              </a:ext>
            </a:extLst>
          </p:cNvPr>
          <p:cNvSpPr/>
          <p:nvPr/>
        </p:nvSpPr>
        <p:spPr>
          <a:xfrm>
            <a:off x="8161957" y="4305536"/>
            <a:ext cx="340186" cy="318922"/>
          </a:xfrm>
          <a:custGeom>
            <a:avLst/>
            <a:gdLst/>
            <a:ahLst/>
            <a:cxnLst/>
            <a:rect l="l" t="t" r="r" b="b"/>
            <a:pathLst>
              <a:path w="19326" h="18118" extrusionOk="0">
                <a:moveTo>
                  <a:pt x="17628" y="6794"/>
                </a:moveTo>
                <a:cubicBezTo>
                  <a:pt x="17939" y="6794"/>
                  <a:pt x="18193" y="7048"/>
                  <a:pt x="18193" y="7362"/>
                </a:cubicBezTo>
                <a:lnTo>
                  <a:pt x="18193" y="7927"/>
                </a:lnTo>
                <a:lnTo>
                  <a:pt x="12532" y="7927"/>
                </a:lnTo>
                <a:lnTo>
                  <a:pt x="12532" y="7362"/>
                </a:lnTo>
                <a:cubicBezTo>
                  <a:pt x="12532" y="7048"/>
                  <a:pt x="12785" y="6794"/>
                  <a:pt x="13099" y="6794"/>
                </a:cubicBezTo>
                <a:close/>
                <a:moveTo>
                  <a:pt x="17628" y="1133"/>
                </a:moveTo>
                <a:cubicBezTo>
                  <a:pt x="17939" y="1133"/>
                  <a:pt x="18193" y="1387"/>
                  <a:pt x="18193" y="1701"/>
                </a:cubicBezTo>
                <a:lnTo>
                  <a:pt x="18193" y="5759"/>
                </a:lnTo>
                <a:cubicBezTo>
                  <a:pt x="18012" y="5695"/>
                  <a:pt x="17819" y="5662"/>
                  <a:pt x="17628" y="5662"/>
                </a:cubicBezTo>
                <a:lnTo>
                  <a:pt x="13099" y="5662"/>
                </a:lnTo>
                <a:cubicBezTo>
                  <a:pt x="12160" y="5662"/>
                  <a:pt x="11399" y="6423"/>
                  <a:pt x="11399" y="7362"/>
                </a:cubicBezTo>
                <a:lnTo>
                  <a:pt x="11399" y="11324"/>
                </a:lnTo>
                <a:lnTo>
                  <a:pt x="1133" y="11324"/>
                </a:lnTo>
                <a:lnTo>
                  <a:pt x="1133" y="1701"/>
                </a:lnTo>
                <a:cubicBezTo>
                  <a:pt x="1133" y="1387"/>
                  <a:pt x="1387" y="1133"/>
                  <a:pt x="1701" y="1133"/>
                </a:cubicBezTo>
                <a:close/>
                <a:moveTo>
                  <a:pt x="11399" y="12456"/>
                </a:moveTo>
                <a:lnTo>
                  <a:pt x="11399" y="13588"/>
                </a:lnTo>
                <a:lnTo>
                  <a:pt x="1701" y="13588"/>
                </a:lnTo>
                <a:cubicBezTo>
                  <a:pt x="1387" y="13588"/>
                  <a:pt x="1133" y="13335"/>
                  <a:pt x="1133" y="13024"/>
                </a:cubicBezTo>
                <a:lnTo>
                  <a:pt x="1133" y="12456"/>
                </a:lnTo>
                <a:close/>
                <a:moveTo>
                  <a:pt x="18193" y="9059"/>
                </a:moveTo>
                <a:lnTo>
                  <a:pt x="18193" y="14720"/>
                </a:lnTo>
                <a:lnTo>
                  <a:pt x="12532" y="14720"/>
                </a:lnTo>
                <a:lnTo>
                  <a:pt x="12532" y="9059"/>
                </a:lnTo>
                <a:close/>
                <a:moveTo>
                  <a:pt x="11399" y="14720"/>
                </a:moveTo>
                <a:lnTo>
                  <a:pt x="11399" y="16420"/>
                </a:lnTo>
                <a:cubicBezTo>
                  <a:pt x="11399" y="16611"/>
                  <a:pt x="11432" y="16804"/>
                  <a:pt x="11496" y="16985"/>
                </a:cubicBezTo>
                <a:lnTo>
                  <a:pt x="7051" y="16985"/>
                </a:lnTo>
                <a:lnTo>
                  <a:pt x="7806" y="14720"/>
                </a:lnTo>
                <a:close/>
                <a:moveTo>
                  <a:pt x="18193" y="15853"/>
                </a:moveTo>
                <a:lnTo>
                  <a:pt x="18193" y="16420"/>
                </a:lnTo>
                <a:cubicBezTo>
                  <a:pt x="18193" y="16731"/>
                  <a:pt x="17939" y="16985"/>
                  <a:pt x="17628" y="16985"/>
                </a:cubicBezTo>
                <a:lnTo>
                  <a:pt x="13099" y="16985"/>
                </a:lnTo>
                <a:cubicBezTo>
                  <a:pt x="12785" y="16985"/>
                  <a:pt x="12532" y="16731"/>
                  <a:pt x="12532" y="16420"/>
                </a:cubicBezTo>
                <a:lnTo>
                  <a:pt x="12532" y="15853"/>
                </a:lnTo>
                <a:close/>
                <a:moveTo>
                  <a:pt x="1701" y="1"/>
                </a:moveTo>
                <a:cubicBezTo>
                  <a:pt x="762" y="1"/>
                  <a:pt x="1" y="762"/>
                  <a:pt x="1" y="1701"/>
                </a:cubicBezTo>
                <a:lnTo>
                  <a:pt x="1" y="13024"/>
                </a:lnTo>
                <a:cubicBezTo>
                  <a:pt x="1" y="13960"/>
                  <a:pt x="762" y="14720"/>
                  <a:pt x="1701" y="14720"/>
                </a:cubicBezTo>
                <a:lnTo>
                  <a:pt x="6613" y="14720"/>
                </a:lnTo>
                <a:lnTo>
                  <a:pt x="5859" y="16985"/>
                </a:lnTo>
                <a:lnTo>
                  <a:pt x="4002" y="16985"/>
                </a:lnTo>
                <a:cubicBezTo>
                  <a:pt x="3688" y="16985"/>
                  <a:pt x="3437" y="17239"/>
                  <a:pt x="3437" y="17553"/>
                </a:cubicBezTo>
                <a:cubicBezTo>
                  <a:pt x="3437" y="17864"/>
                  <a:pt x="3688" y="18117"/>
                  <a:pt x="4002" y="18117"/>
                </a:cubicBezTo>
                <a:lnTo>
                  <a:pt x="17628" y="18117"/>
                </a:lnTo>
                <a:cubicBezTo>
                  <a:pt x="18564" y="18117"/>
                  <a:pt x="19325" y="17356"/>
                  <a:pt x="19325" y="16420"/>
                </a:cubicBezTo>
                <a:lnTo>
                  <a:pt x="19325" y="1701"/>
                </a:lnTo>
                <a:cubicBezTo>
                  <a:pt x="19325" y="762"/>
                  <a:pt x="18564" y="1"/>
                  <a:pt x="17628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лавие 27">
            <a:extLst>
              <a:ext uri="{FF2B5EF4-FFF2-40B4-BE49-F238E27FC236}">
                <a16:creationId xmlns:a16="http://schemas.microsoft.com/office/drawing/2014/main" id="{B33FAB4F-E743-41DA-754D-1B8E87477D3E}"/>
              </a:ext>
            </a:extLst>
          </p:cNvPr>
          <p:cNvSpPr txBox="1">
            <a:spLocks/>
          </p:cNvSpPr>
          <p:nvPr/>
        </p:nvSpPr>
        <p:spPr>
          <a:xfrm>
            <a:off x="1314782" y="34291"/>
            <a:ext cx="6995700" cy="5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BC1"/>
              </a:buClr>
              <a:buSzPts val="2700"/>
              <a:buFont typeface="Roboto"/>
              <a:buNone/>
              <a:defRPr sz="27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bg-BG" sz="3200" dirty="0">
                <a:solidFill>
                  <a:srgbClr val="FF7210"/>
                </a:solidFill>
              </a:rPr>
              <a:t>Национален ученически конкурс </a:t>
            </a:r>
            <a:endParaRPr lang="en-GB" sz="3200" dirty="0">
              <a:solidFill>
                <a:srgbClr val="FF7210"/>
              </a:solidFill>
            </a:endParaRPr>
          </a:p>
        </p:txBody>
      </p:sp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4CD0BFF3-6083-BC30-3619-BD7BFAE7D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72" y="785825"/>
            <a:ext cx="2561877" cy="3415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 descr="Може да бъде изображение с текст, който гласи 'реликите българи център за подкрепа град за личностно развитие- мизия грамота габриела награждава cy. васил левски бакалова Il място -град карлово раздел първа мултимедийни презентации- възрастова група българийо, посветен наз март- вконкурса за тебе TE умряха&quot; република българия националния празник HA директор: HOBCRA'">
            <a:extLst>
              <a:ext uri="{FF2B5EF4-FFF2-40B4-BE49-F238E27FC236}">
                <a16:creationId xmlns:a16="http://schemas.microsoft.com/office/drawing/2014/main" id="{D6070F60-E5C3-E315-FC78-10E57D86D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310" y="891304"/>
            <a:ext cx="4273172" cy="3204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Текстово поле 10">
            <a:extLst>
              <a:ext uri="{FF2B5EF4-FFF2-40B4-BE49-F238E27FC236}">
                <a16:creationId xmlns:a16="http://schemas.microsoft.com/office/drawing/2014/main" id="{FE5A4DB8-0813-33E9-2804-99F724CB2CD0}"/>
              </a:ext>
            </a:extLst>
          </p:cNvPr>
          <p:cNvSpPr txBox="1"/>
          <p:nvPr/>
        </p:nvSpPr>
        <p:spPr>
          <a:xfrm>
            <a:off x="-520045" y="4357675"/>
            <a:ext cx="87255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375A64"/>
                </a:solidFill>
                <a:latin typeface="Comic Sans MS" panose="030F0702030302020204" pitchFamily="66" charset="0"/>
                <a:sym typeface="Muli"/>
              </a:rPr>
              <a:t>Габриела Бакалова, 5а. клас, второ място в раздел "Мултимедийни презентации" в конкурса "Българийо, за тебе те умряха". </a:t>
            </a:r>
          </a:p>
        </p:txBody>
      </p:sp>
    </p:spTree>
    <p:extLst>
      <p:ext uri="{BB962C8B-B14F-4D97-AF65-F5344CB8AC3E}">
        <p14:creationId xmlns:p14="http://schemas.microsoft.com/office/powerpoint/2010/main" val="2097556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ово поле 10">
            <a:extLst>
              <a:ext uri="{FF2B5EF4-FFF2-40B4-BE49-F238E27FC236}">
                <a16:creationId xmlns:a16="http://schemas.microsoft.com/office/drawing/2014/main" id="{FE5A4DB8-0813-33E9-2804-99F724CB2CD0}"/>
              </a:ext>
            </a:extLst>
          </p:cNvPr>
          <p:cNvSpPr txBox="1"/>
          <p:nvPr/>
        </p:nvSpPr>
        <p:spPr>
          <a:xfrm>
            <a:off x="379690" y="2784597"/>
            <a:ext cx="87255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75A64"/>
                </a:solidFill>
                <a:latin typeface="Comic Sans MS" panose="030F0702030302020204" pitchFamily="66" charset="0"/>
                <a:sym typeface="Muli"/>
              </a:rPr>
              <a:t>Даниел Панайотов с 64 точки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375A64"/>
              </a:solidFill>
              <a:latin typeface="Comic Sans MS" panose="030F0702030302020204" pitchFamily="66" charset="0"/>
              <a:sym typeface="Muli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rgbClr val="375A64"/>
                </a:solidFill>
                <a:latin typeface="Comic Sans MS" panose="030F0702030302020204" pitchFamily="66" charset="0"/>
                <a:sym typeface="Muli"/>
              </a:rPr>
              <a:t>Габриела</a:t>
            </a:r>
            <a:r>
              <a:rPr lang="ru-RU" sz="2000" dirty="0">
                <a:solidFill>
                  <a:srgbClr val="375A64"/>
                </a:solidFill>
                <a:latin typeface="Comic Sans MS" panose="030F0702030302020204" pitchFamily="66" charset="0"/>
                <a:sym typeface="Muli"/>
              </a:rPr>
              <a:t> </a:t>
            </a:r>
            <a:r>
              <a:rPr lang="ru-RU" sz="2000" dirty="0" err="1">
                <a:solidFill>
                  <a:srgbClr val="375A64"/>
                </a:solidFill>
                <a:latin typeface="Comic Sans MS" panose="030F0702030302020204" pitchFamily="66" charset="0"/>
                <a:sym typeface="Muli"/>
              </a:rPr>
              <a:t>Стойчева</a:t>
            </a:r>
            <a:r>
              <a:rPr lang="ru-RU" sz="2000" dirty="0">
                <a:solidFill>
                  <a:srgbClr val="375A64"/>
                </a:solidFill>
                <a:latin typeface="Comic Sans MS" panose="030F0702030302020204" pitchFamily="66" charset="0"/>
                <a:sym typeface="Muli"/>
              </a:rPr>
              <a:t> с 52 точки</a:t>
            </a:r>
          </a:p>
        </p:txBody>
      </p:sp>
      <p:pic>
        <p:nvPicPr>
          <p:cNvPr id="3" name="Картина 2" descr="Картина, която съдържа текст&#10;&#10;Описанието е генерирано автоматично">
            <a:extLst>
              <a:ext uri="{FF2B5EF4-FFF2-40B4-BE49-F238E27FC236}">
                <a16:creationId xmlns:a16="http://schemas.microsoft.com/office/drawing/2014/main" id="{779B8D08-5BAD-80FC-A272-7462B3A92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734" y="728870"/>
            <a:ext cx="6599492" cy="15469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3887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Може да бъде изображение с текст, който гласи '20 Edition Safer Internet Day 2023| 7 February Tuesday'">
            <a:extLst>
              <a:ext uri="{FF2B5EF4-FFF2-40B4-BE49-F238E27FC236}">
                <a16:creationId xmlns:a16="http://schemas.microsoft.com/office/drawing/2014/main" id="{59616AE3-5018-250E-AB64-1A310B975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972" y="1458794"/>
            <a:ext cx="5631782" cy="316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Може да бъде изображение с на закрито">
            <a:extLst>
              <a:ext uri="{FF2B5EF4-FFF2-40B4-BE49-F238E27FC236}">
                <a16:creationId xmlns:a16="http://schemas.microsoft.com/office/drawing/2014/main" id="{810F3836-16FD-A4AC-7040-935B222450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7" b="10952"/>
          <a:stretch/>
        </p:blipFill>
        <p:spPr bwMode="auto">
          <a:xfrm>
            <a:off x="248044" y="1458794"/>
            <a:ext cx="3016129" cy="3166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Може да бъде изображение с 11 души, седнали хора, изправени хора и на закрито">
            <a:extLst>
              <a:ext uri="{FF2B5EF4-FFF2-40B4-BE49-F238E27FC236}">
                <a16:creationId xmlns:a16="http://schemas.microsoft.com/office/drawing/2014/main" id="{C84F5A0F-977F-EDDF-6D39-2079E4B872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t="466" r="26625" b="4624"/>
          <a:stretch/>
        </p:blipFill>
        <p:spPr bwMode="auto">
          <a:xfrm>
            <a:off x="5879829" y="1495071"/>
            <a:ext cx="3016129" cy="3115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Заглавие 27">
            <a:extLst>
              <a:ext uri="{FF2B5EF4-FFF2-40B4-BE49-F238E27FC236}">
                <a16:creationId xmlns:a16="http://schemas.microsoft.com/office/drawing/2014/main" id="{5D2C6284-6380-A608-F75D-1289BE73A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50" y="396079"/>
            <a:ext cx="6995700" cy="566400"/>
          </a:xfrm>
        </p:spPr>
        <p:txBody>
          <a:bodyPr/>
          <a:lstStyle/>
          <a:p>
            <a:r>
              <a:rPr lang="bg-BG" sz="3200" dirty="0">
                <a:solidFill>
                  <a:srgbClr val="FF7210"/>
                </a:solidFill>
              </a:rPr>
              <a:t>Безопасен интернет</a:t>
            </a:r>
            <a:endParaRPr lang="en-GB" sz="3200" dirty="0">
              <a:solidFill>
                <a:srgbClr val="FF72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Може да бъде изображение с текст, който гласи '20 Edition Safer Internet Day 2023| 7 February Tuesday'">
            <a:extLst>
              <a:ext uri="{FF2B5EF4-FFF2-40B4-BE49-F238E27FC236}">
                <a16:creationId xmlns:a16="http://schemas.microsoft.com/office/drawing/2014/main" id="{59616AE3-5018-250E-AB64-1A310B975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972" y="1458794"/>
            <a:ext cx="5631782" cy="316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10F3836-16FD-A4AC-7040-935B22245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4282" r="14282"/>
          <a:stretch/>
        </p:blipFill>
        <p:spPr bwMode="auto">
          <a:xfrm>
            <a:off x="248044" y="1458794"/>
            <a:ext cx="3016129" cy="3166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C84F5A0F-977F-EDDF-6D39-2079E4B87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3694" r="13694"/>
          <a:stretch/>
        </p:blipFill>
        <p:spPr bwMode="auto">
          <a:xfrm>
            <a:off x="5879829" y="1495071"/>
            <a:ext cx="3016129" cy="3115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Заглавие 27">
            <a:extLst>
              <a:ext uri="{FF2B5EF4-FFF2-40B4-BE49-F238E27FC236}">
                <a16:creationId xmlns:a16="http://schemas.microsoft.com/office/drawing/2014/main" id="{5D2C6284-6380-A608-F75D-1289BE73A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50" y="396079"/>
            <a:ext cx="6995700" cy="566400"/>
          </a:xfrm>
        </p:spPr>
        <p:txBody>
          <a:bodyPr/>
          <a:lstStyle/>
          <a:p>
            <a:r>
              <a:rPr lang="bg-BG" sz="3200" dirty="0">
                <a:solidFill>
                  <a:srgbClr val="FF7210"/>
                </a:solidFill>
              </a:rPr>
              <a:t>Безопасен интернет</a:t>
            </a:r>
            <a:endParaRPr lang="en-GB" sz="3200" dirty="0">
              <a:solidFill>
                <a:srgbClr val="FF72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99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30" name="Google Shape;3730;p64"/>
          <p:cNvCxnSpPr>
            <a:cxnSpLocks/>
            <a:stCxn id="3734" idx="2"/>
            <a:endCxn id="3732" idx="4"/>
          </p:cNvCxnSpPr>
          <p:nvPr/>
        </p:nvCxnSpPr>
        <p:spPr>
          <a:xfrm flipH="1" flipV="1">
            <a:off x="2245456" y="1858497"/>
            <a:ext cx="28806" cy="881613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733" name="Google Shape;3733;p64"/>
          <p:cNvCxnSpPr/>
          <p:nvPr/>
        </p:nvCxnSpPr>
        <p:spPr>
          <a:xfrm rot="10800000" flipH="1">
            <a:off x="874312" y="2599678"/>
            <a:ext cx="7213500" cy="7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oval" w="med" len="med"/>
            <a:tailEnd type="oval" w="med" len="med"/>
          </a:ln>
        </p:spPr>
      </p:cxnSp>
      <p:sp>
        <p:nvSpPr>
          <p:cNvPr id="3734" name="Google Shape;3734;p64"/>
          <p:cNvSpPr/>
          <p:nvPr/>
        </p:nvSpPr>
        <p:spPr>
          <a:xfrm>
            <a:off x="1729162" y="2403810"/>
            <a:ext cx="1090200" cy="336300"/>
          </a:xfrm>
          <a:prstGeom prst="roundRect">
            <a:avLst>
              <a:gd name="adj" fmla="val 16667"/>
            </a:avLst>
          </a:prstGeom>
          <a:solidFill>
            <a:srgbClr val="0089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5" name="Google Shape;3735;p64"/>
          <p:cNvSpPr/>
          <p:nvPr/>
        </p:nvSpPr>
        <p:spPr>
          <a:xfrm>
            <a:off x="3111825" y="2403810"/>
            <a:ext cx="1090200" cy="336300"/>
          </a:xfrm>
          <a:prstGeom prst="roundRect">
            <a:avLst>
              <a:gd name="adj" fmla="val 16667"/>
            </a:avLst>
          </a:prstGeom>
          <a:solidFill>
            <a:srgbClr val="99E4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6" name="Google Shape;3736;p64"/>
          <p:cNvSpPr/>
          <p:nvPr/>
        </p:nvSpPr>
        <p:spPr>
          <a:xfrm>
            <a:off x="4494487" y="2403810"/>
            <a:ext cx="1090200" cy="336300"/>
          </a:xfrm>
          <a:prstGeom prst="roundRect">
            <a:avLst>
              <a:gd name="adj" fmla="val 16667"/>
            </a:avLst>
          </a:prstGeom>
          <a:solidFill>
            <a:srgbClr val="0089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7" name="Google Shape;3737;p64"/>
          <p:cNvSpPr/>
          <p:nvPr/>
        </p:nvSpPr>
        <p:spPr>
          <a:xfrm>
            <a:off x="5877150" y="2403810"/>
            <a:ext cx="1090200" cy="336300"/>
          </a:xfrm>
          <a:prstGeom prst="roundRect">
            <a:avLst>
              <a:gd name="adj" fmla="val 16667"/>
            </a:avLst>
          </a:prstGeom>
          <a:solidFill>
            <a:srgbClr val="99E4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9" name="Google Shape;3739;p64"/>
          <p:cNvSpPr txBox="1"/>
          <p:nvPr/>
        </p:nvSpPr>
        <p:spPr>
          <a:xfrm>
            <a:off x="3111822" y="2403910"/>
            <a:ext cx="10902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28000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899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40" name="Google Shape;3740;p64"/>
          <p:cNvSpPr txBox="1"/>
          <p:nvPr/>
        </p:nvSpPr>
        <p:spPr>
          <a:xfrm>
            <a:off x="4482548" y="2403810"/>
            <a:ext cx="10902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28000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0F7E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41" name="Google Shape;3741;p64"/>
          <p:cNvSpPr txBox="1"/>
          <p:nvPr/>
        </p:nvSpPr>
        <p:spPr>
          <a:xfrm>
            <a:off x="5877159" y="2403910"/>
            <a:ext cx="10902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28000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899D"/>
              </a:solidFill>
              <a:latin typeface="Roboto"/>
              <a:ea typeface="Roboto"/>
              <a:sym typeface="Roboto"/>
            </a:endParaRPr>
          </a:p>
        </p:txBody>
      </p:sp>
      <p:sp>
        <p:nvSpPr>
          <p:cNvPr id="3743" name="Google Shape;3743;p64"/>
          <p:cNvSpPr/>
          <p:nvPr/>
        </p:nvSpPr>
        <p:spPr>
          <a:xfrm>
            <a:off x="3299950" y="3318610"/>
            <a:ext cx="799200" cy="7995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4" name="Google Shape;3744;p64"/>
          <p:cNvSpPr/>
          <p:nvPr/>
        </p:nvSpPr>
        <p:spPr>
          <a:xfrm>
            <a:off x="6022650" y="3318622"/>
            <a:ext cx="799200" cy="7995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5" name="Google Shape;3745;p64"/>
          <p:cNvSpPr/>
          <p:nvPr/>
        </p:nvSpPr>
        <p:spPr>
          <a:xfrm>
            <a:off x="4636150" y="1025947"/>
            <a:ext cx="799200" cy="7995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2" name="Google Shape;3732;p64"/>
          <p:cNvSpPr/>
          <p:nvPr/>
        </p:nvSpPr>
        <p:spPr>
          <a:xfrm>
            <a:off x="1845856" y="1058997"/>
            <a:ext cx="799200" cy="7995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47" name="Google Shape;3747;p64"/>
          <p:cNvGrpSpPr/>
          <p:nvPr/>
        </p:nvGrpSpPr>
        <p:grpSpPr>
          <a:xfrm>
            <a:off x="3523991" y="3545297"/>
            <a:ext cx="351155" cy="346092"/>
            <a:chOff x="-64774725" y="1916550"/>
            <a:chExt cx="319000" cy="314400"/>
          </a:xfrm>
        </p:grpSpPr>
        <p:sp>
          <p:nvSpPr>
            <p:cNvPr id="3748" name="Google Shape;3748;p64"/>
            <p:cNvSpPr/>
            <p:nvPr/>
          </p:nvSpPr>
          <p:spPr>
            <a:xfrm>
              <a:off x="-64774725" y="1916550"/>
              <a:ext cx="319000" cy="314400"/>
            </a:xfrm>
            <a:custGeom>
              <a:avLst/>
              <a:gdLst/>
              <a:ahLst/>
              <a:cxnLst/>
              <a:rect l="l" t="t" r="r" b="b"/>
              <a:pathLst>
                <a:path w="12760" h="12576" extrusionOk="0">
                  <a:moveTo>
                    <a:pt x="11436" y="856"/>
                  </a:moveTo>
                  <a:cubicBezTo>
                    <a:pt x="11562" y="856"/>
                    <a:pt x="11657" y="888"/>
                    <a:pt x="11783" y="951"/>
                  </a:cubicBezTo>
                  <a:cubicBezTo>
                    <a:pt x="11877" y="1077"/>
                    <a:pt x="11940" y="1203"/>
                    <a:pt x="11909" y="1329"/>
                  </a:cubicBezTo>
                  <a:cubicBezTo>
                    <a:pt x="11814" y="2431"/>
                    <a:pt x="11562" y="3440"/>
                    <a:pt x="11090" y="4416"/>
                  </a:cubicBezTo>
                  <a:lnTo>
                    <a:pt x="8317" y="1675"/>
                  </a:lnTo>
                  <a:cubicBezTo>
                    <a:pt x="9263" y="1234"/>
                    <a:pt x="10334" y="951"/>
                    <a:pt x="11436" y="856"/>
                  </a:cubicBezTo>
                  <a:close/>
                  <a:moveTo>
                    <a:pt x="3781" y="4542"/>
                  </a:moveTo>
                  <a:lnTo>
                    <a:pt x="3781" y="4542"/>
                  </a:lnTo>
                  <a:cubicBezTo>
                    <a:pt x="3529" y="4983"/>
                    <a:pt x="3245" y="5456"/>
                    <a:pt x="3056" y="5960"/>
                  </a:cubicBezTo>
                  <a:cubicBezTo>
                    <a:pt x="2878" y="5949"/>
                    <a:pt x="2699" y="5942"/>
                    <a:pt x="2522" y="5942"/>
                  </a:cubicBezTo>
                  <a:cubicBezTo>
                    <a:pt x="2167" y="5942"/>
                    <a:pt x="1817" y="5970"/>
                    <a:pt x="1481" y="6054"/>
                  </a:cubicBezTo>
                  <a:cubicBezTo>
                    <a:pt x="1544" y="5928"/>
                    <a:pt x="1670" y="5802"/>
                    <a:pt x="1733" y="5739"/>
                  </a:cubicBezTo>
                  <a:cubicBezTo>
                    <a:pt x="2331" y="5141"/>
                    <a:pt x="2993" y="4731"/>
                    <a:pt x="3781" y="4542"/>
                  </a:cubicBezTo>
                  <a:close/>
                  <a:moveTo>
                    <a:pt x="7561" y="2022"/>
                  </a:moveTo>
                  <a:lnTo>
                    <a:pt x="10680" y="5141"/>
                  </a:lnTo>
                  <a:cubicBezTo>
                    <a:pt x="9546" y="7157"/>
                    <a:pt x="7687" y="8669"/>
                    <a:pt x="5419" y="9331"/>
                  </a:cubicBezTo>
                  <a:lnTo>
                    <a:pt x="3403" y="7346"/>
                  </a:lnTo>
                  <a:cubicBezTo>
                    <a:pt x="4064" y="5109"/>
                    <a:pt x="5576" y="3219"/>
                    <a:pt x="7561" y="2022"/>
                  </a:cubicBezTo>
                  <a:close/>
                  <a:moveTo>
                    <a:pt x="2899" y="8008"/>
                  </a:moveTo>
                  <a:lnTo>
                    <a:pt x="4789" y="9898"/>
                  </a:lnTo>
                  <a:lnTo>
                    <a:pt x="4316" y="10623"/>
                  </a:lnTo>
                  <a:lnTo>
                    <a:pt x="2142" y="8449"/>
                  </a:lnTo>
                  <a:lnTo>
                    <a:pt x="2899" y="8008"/>
                  </a:lnTo>
                  <a:close/>
                  <a:moveTo>
                    <a:pt x="2363" y="9867"/>
                  </a:moveTo>
                  <a:lnTo>
                    <a:pt x="2899" y="10371"/>
                  </a:lnTo>
                  <a:cubicBezTo>
                    <a:pt x="2741" y="10497"/>
                    <a:pt x="2520" y="10654"/>
                    <a:pt x="2300" y="10780"/>
                  </a:cubicBezTo>
                  <a:cubicBezTo>
                    <a:pt x="1985" y="10969"/>
                    <a:pt x="1733" y="11095"/>
                    <a:pt x="1638" y="11127"/>
                  </a:cubicBezTo>
                  <a:cubicBezTo>
                    <a:pt x="1701" y="10969"/>
                    <a:pt x="1796" y="10780"/>
                    <a:pt x="1985" y="10465"/>
                  </a:cubicBezTo>
                  <a:cubicBezTo>
                    <a:pt x="2142" y="10213"/>
                    <a:pt x="2268" y="10024"/>
                    <a:pt x="2363" y="9867"/>
                  </a:cubicBezTo>
                  <a:close/>
                  <a:moveTo>
                    <a:pt x="8191" y="8984"/>
                  </a:moveTo>
                  <a:lnTo>
                    <a:pt x="8191" y="8984"/>
                  </a:lnTo>
                  <a:cubicBezTo>
                    <a:pt x="7971" y="9867"/>
                    <a:pt x="7467" y="10686"/>
                    <a:pt x="6711" y="11284"/>
                  </a:cubicBezTo>
                  <a:cubicBezTo>
                    <a:pt x="6837" y="10749"/>
                    <a:pt x="6837" y="10245"/>
                    <a:pt x="6774" y="9741"/>
                  </a:cubicBezTo>
                  <a:cubicBezTo>
                    <a:pt x="7309" y="9551"/>
                    <a:pt x="7782" y="9268"/>
                    <a:pt x="8191" y="8984"/>
                  </a:cubicBezTo>
                  <a:close/>
                  <a:moveTo>
                    <a:pt x="11509" y="1"/>
                  </a:moveTo>
                  <a:cubicBezTo>
                    <a:pt x="11474" y="1"/>
                    <a:pt x="11440" y="2"/>
                    <a:pt x="11405" y="6"/>
                  </a:cubicBezTo>
                  <a:cubicBezTo>
                    <a:pt x="10365" y="100"/>
                    <a:pt x="9389" y="321"/>
                    <a:pt x="8412" y="730"/>
                  </a:cubicBezTo>
                  <a:cubicBezTo>
                    <a:pt x="7498" y="1077"/>
                    <a:pt x="6616" y="1644"/>
                    <a:pt x="5797" y="2274"/>
                  </a:cubicBezTo>
                  <a:cubicBezTo>
                    <a:pt x="5324" y="2652"/>
                    <a:pt x="4852" y="3093"/>
                    <a:pt x="4474" y="3566"/>
                  </a:cubicBezTo>
                  <a:cubicBezTo>
                    <a:pt x="3245" y="3629"/>
                    <a:pt x="2048" y="4196"/>
                    <a:pt x="1166" y="5109"/>
                  </a:cubicBezTo>
                  <a:cubicBezTo>
                    <a:pt x="725" y="5519"/>
                    <a:pt x="378" y="6054"/>
                    <a:pt x="95" y="6590"/>
                  </a:cubicBezTo>
                  <a:cubicBezTo>
                    <a:pt x="0" y="6748"/>
                    <a:pt x="63" y="6937"/>
                    <a:pt x="158" y="7063"/>
                  </a:cubicBezTo>
                  <a:cubicBezTo>
                    <a:pt x="252" y="7157"/>
                    <a:pt x="378" y="7189"/>
                    <a:pt x="441" y="7189"/>
                  </a:cubicBezTo>
                  <a:cubicBezTo>
                    <a:pt x="536" y="7189"/>
                    <a:pt x="567" y="7189"/>
                    <a:pt x="630" y="7157"/>
                  </a:cubicBezTo>
                  <a:cubicBezTo>
                    <a:pt x="1198" y="6873"/>
                    <a:pt x="1842" y="6743"/>
                    <a:pt x="2471" y="6743"/>
                  </a:cubicBezTo>
                  <a:cubicBezTo>
                    <a:pt x="2540" y="6743"/>
                    <a:pt x="2609" y="6744"/>
                    <a:pt x="2678" y="6748"/>
                  </a:cubicBezTo>
                  <a:cubicBezTo>
                    <a:pt x="2647" y="6905"/>
                    <a:pt x="2615" y="7031"/>
                    <a:pt x="2584" y="7189"/>
                  </a:cubicBezTo>
                  <a:lnTo>
                    <a:pt x="1229" y="7976"/>
                  </a:lnTo>
                  <a:cubicBezTo>
                    <a:pt x="1008" y="8134"/>
                    <a:pt x="945" y="8449"/>
                    <a:pt x="1166" y="8606"/>
                  </a:cubicBezTo>
                  <a:lnTo>
                    <a:pt x="1733" y="9173"/>
                  </a:lnTo>
                  <a:cubicBezTo>
                    <a:pt x="1544" y="9425"/>
                    <a:pt x="1323" y="9772"/>
                    <a:pt x="1103" y="10119"/>
                  </a:cubicBezTo>
                  <a:cubicBezTo>
                    <a:pt x="945" y="10465"/>
                    <a:pt x="788" y="10717"/>
                    <a:pt x="725" y="10906"/>
                  </a:cubicBezTo>
                  <a:cubicBezTo>
                    <a:pt x="599" y="11316"/>
                    <a:pt x="630" y="11599"/>
                    <a:pt x="851" y="11788"/>
                  </a:cubicBezTo>
                  <a:cubicBezTo>
                    <a:pt x="981" y="11918"/>
                    <a:pt x="1144" y="11961"/>
                    <a:pt x="1320" y="11961"/>
                  </a:cubicBezTo>
                  <a:cubicBezTo>
                    <a:pt x="1443" y="11961"/>
                    <a:pt x="1572" y="11940"/>
                    <a:pt x="1701" y="11914"/>
                  </a:cubicBezTo>
                  <a:cubicBezTo>
                    <a:pt x="1953" y="11820"/>
                    <a:pt x="2174" y="11694"/>
                    <a:pt x="2489" y="11505"/>
                  </a:cubicBezTo>
                  <a:cubicBezTo>
                    <a:pt x="2836" y="11316"/>
                    <a:pt x="3151" y="11095"/>
                    <a:pt x="3434" y="10875"/>
                  </a:cubicBezTo>
                  <a:lnTo>
                    <a:pt x="4033" y="11473"/>
                  </a:lnTo>
                  <a:cubicBezTo>
                    <a:pt x="4116" y="11557"/>
                    <a:pt x="4225" y="11597"/>
                    <a:pt x="4330" y="11597"/>
                  </a:cubicBezTo>
                  <a:cubicBezTo>
                    <a:pt x="4464" y="11597"/>
                    <a:pt x="4593" y="11533"/>
                    <a:pt x="4663" y="11410"/>
                  </a:cubicBezTo>
                  <a:lnTo>
                    <a:pt x="5450" y="10056"/>
                  </a:lnTo>
                  <a:cubicBezTo>
                    <a:pt x="5608" y="10024"/>
                    <a:pt x="5734" y="9993"/>
                    <a:pt x="5892" y="9930"/>
                  </a:cubicBezTo>
                  <a:lnTo>
                    <a:pt x="5892" y="9930"/>
                  </a:lnTo>
                  <a:cubicBezTo>
                    <a:pt x="5923" y="10591"/>
                    <a:pt x="5797" y="11316"/>
                    <a:pt x="5482" y="11977"/>
                  </a:cubicBezTo>
                  <a:cubicBezTo>
                    <a:pt x="5419" y="12135"/>
                    <a:pt x="5450" y="12324"/>
                    <a:pt x="5576" y="12450"/>
                  </a:cubicBezTo>
                  <a:cubicBezTo>
                    <a:pt x="5639" y="12534"/>
                    <a:pt x="5759" y="12576"/>
                    <a:pt x="5878" y="12576"/>
                  </a:cubicBezTo>
                  <a:cubicBezTo>
                    <a:pt x="5937" y="12576"/>
                    <a:pt x="5997" y="12565"/>
                    <a:pt x="6049" y="12544"/>
                  </a:cubicBezTo>
                  <a:cubicBezTo>
                    <a:pt x="6585" y="12261"/>
                    <a:pt x="7089" y="11914"/>
                    <a:pt x="7530" y="11473"/>
                  </a:cubicBezTo>
                  <a:cubicBezTo>
                    <a:pt x="8443" y="10560"/>
                    <a:pt x="8979" y="9394"/>
                    <a:pt x="9074" y="8165"/>
                  </a:cubicBezTo>
                  <a:cubicBezTo>
                    <a:pt x="9546" y="7756"/>
                    <a:pt x="9987" y="7346"/>
                    <a:pt x="10365" y="6811"/>
                  </a:cubicBezTo>
                  <a:cubicBezTo>
                    <a:pt x="11027" y="5991"/>
                    <a:pt x="11562" y="5141"/>
                    <a:pt x="11940" y="4227"/>
                  </a:cubicBezTo>
                  <a:cubicBezTo>
                    <a:pt x="12350" y="3282"/>
                    <a:pt x="12571" y="2242"/>
                    <a:pt x="12665" y="1234"/>
                  </a:cubicBezTo>
                  <a:cubicBezTo>
                    <a:pt x="12760" y="1014"/>
                    <a:pt x="12665" y="636"/>
                    <a:pt x="12382" y="384"/>
                  </a:cubicBezTo>
                  <a:cubicBezTo>
                    <a:pt x="12126" y="128"/>
                    <a:pt x="11820" y="1"/>
                    <a:pt x="115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64"/>
            <p:cNvSpPr/>
            <p:nvPr/>
          </p:nvSpPr>
          <p:spPr>
            <a:xfrm>
              <a:off x="-64636900" y="2010600"/>
              <a:ext cx="89800" cy="82525"/>
            </a:xfrm>
            <a:custGeom>
              <a:avLst/>
              <a:gdLst/>
              <a:ahLst/>
              <a:cxnLst/>
              <a:rect l="l" t="t" r="r" b="b"/>
              <a:pathLst>
                <a:path w="3592" h="3301" extrusionOk="0">
                  <a:moveTo>
                    <a:pt x="1828" y="827"/>
                  </a:moveTo>
                  <a:cubicBezTo>
                    <a:pt x="2048" y="827"/>
                    <a:pt x="2269" y="906"/>
                    <a:pt x="2426" y="1064"/>
                  </a:cubicBezTo>
                  <a:cubicBezTo>
                    <a:pt x="2741" y="1410"/>
                    <a:pt x="2741" y="1914"/>
                    <a:pt x="2426" y="2229"/>
                  </a:cubicBezTo>
                  <a:cubicBezTo>
                    <a:pt x="2269" y="2387"/>
                    <a:pt x="2048" y="2466"/>
                    <a:pt x="1828" y="2466"/>
                  </a:cubicBezTo>
                  <a:cubicBezTo>
                    <a:pt x="1607" y="2466"/>
                    <a:pt x="1387" y="2387"/>
                    <a:pt x="1229" y="2229"/>
                  </a:cubicBezTo>
                  <a:cubicBezTo>
                    <a:pt x="914" y="1914"/>
                    <a:pt x="914" y="1379"/>
                    <a:pt x="1229" y="1064"/>
                  </a:cubicBezTo>
                  <a:cubicBezTo>
                    <a:pt x="1387" y="906"/>
                    <a:pt x="1607" y="827"/>
                    <a:pt x="1828" y="827"/>
                  </a:cubicBezTo>
                  <a:close/>
                  <a:moveTo>
                    <a:pt x="1820" y="0"/>
                  </a:moveTo>
                  <a:cubicBezTo>
                    <a:pt x="1402" y="0"/>
                    <a:pt x="977" y="166"/>
                    <a:pt x="631" y="497"/>
                  </a:cubicBezTo>
                  <a:cubicBezTo>
                    <a:pt x="0" y="1127"/>
                    <a:pt x="0" y="2198"/>
                    <a:pt x="631" y="2828"/>
                  </a:cubicBezTo>
                  <a:cubicBezTo>
                    <a:pt x="946" y="3143"/>
                    <a:pt x="1371" y="3301"/>
                    <a:pt x="1796" y="3301"/>
                  </a:cubicBezTo>
                  <a:cubicBezTo>
                    <a:pt x="2222" y="3301"/>
                    <a:pt x="2647" y="3143"/>
                    <a:pt x="2962" y="2828"/>
                  </a:cubicBezTo>
                  <a:cubicBezTo>
                    <a:pt x="3592" y="2198"/>
                    <a:pt x="3592" y="1127"/>
                    <a:pt x="2962" y="497"/>
                  </a:cubicBezTo>
                  <a:cubicBezTo>
                    <a:pt x="2647" y="166"/>
                    <a:pt x="2237" y="0"/>
                    <a:pt x="1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4" name="Google Shape;3754;p64"/>
          <p:cNvGrpSpPr/>
          <p:nvPr/>
        </p:nvGrpSpPr>
        <p:grpSpPr>
          <a:xfrm>
            <a:off x="6251879" y="3542337"/>
            <a:ext cx="340753" cy="352036"/>
            <a:chOff x="-62148000" y="1930075"/>
            <a:chExt cx="309550" cy="319800"/>
          </a:xfrm>
        </p:grpSpPr>
        <p:sp>
          <p:nvSpPr>
            <p:cNvPr id="3755" name="Google Shape;3755;p64"/>
            <p:cNvSpPr/>
            <p:nvPr/>
          </p:nvSpPr>
          <p:spPr>
            <a:xfrm>
              <a:off x="-62148000" y="1930075"/>
              <a:ext cx="309550" cy="319800"/>
            </a:xfrm>
            <a:custGeom>
              <a:avLst/>
              <a:gdLst/>
              <a:ahLst/>
              <a:cxnLst/>
              <a:rect l="l" t="t" r="r" b="b"/>
              <a:pathLst>
                <a:path w="12382" h="12792" extrusionOk="0">
                  <a:moveTo>
                    <a:pt x="11594" y="1670"/>
                  </a:moveTo>
                  <a:lnTo>
                    <a:pt x="11594" y="2899"/>
                  </a:lnTo>
                  <a:cubicBezTo>
                    <a:pt x="11594" y="3970"/>
                    <a:pt x="10775" y="4883"/>
                    <a:pt x="9735" y="4946"/>
                  </a:cubicBezTo>
                  <a:cubicBezTo>
                    <a:pt x="9861" y="4631"/>
                    <a:pt x="9924" y="4190"/>
                    <a:pt x="9924" y="3781"/>
                  </a:cubicBezTo>
                  <a:lnTo>
                    <a:pt x="9924" y="1670"/>
                  </a:lnTo>
                  <a:close/>
                  <a:moveTo>
                    <a:pt x="2489" y="1733"/>
                  </a:moveTo>
                  <a:lnTo>
                    <a:pt x="2489" y="3812"/>
                  </a:lnTo>
                  <a:cubicBezTo>
                    <a:pt x="2489" y="4253"/>
                    <a:pt x="2584" y="4631"/>
                    <a:pt x="2678" y="5041"/>
                  </a:cubicBezTo>
                  <a:cubicBezTo>
                    <a:pt x="1638" y="4915"/>
                    <a:pt x="851" y="4033"/>
                    <a:pt x="851" y="2993"/>
                  </a:cubicBezTo>
                  <a:lnTo>
                    <a:pt x="851" y="1733"/>
                  </a:lnTo>
                  <a:close/>
                  <a:moveTo>
                    <a:pt x="9105" y="882"/>
                  </a:moveTo>
                  <a:lnTo>
                    <a:pt x="9105" y="3812"/>
                  </a:lnTo>
                  <a:cubicBezTo>
                    <a:pt x="9105" y="5419"/>
                    <a:pt x="7813" y="6679"/>
                    <a:pt x="6207" y="6679"/>
                  </a:cubicBezTo>
                  <a:cubicBezTo>
                    <a:pt x="4600" y="6679"/>
                    <a:pt x="3308" y="5387"/>
                    <a:pt x="3308" y="3812"/>
                  </a:cubicBezTo>
                  <a:lnTo>
                    <a:pt x="3308" y="882"/>
                  </a:lnTo>
                  <a:close/>
                  <a:moveTo>
                    <a:pt x="6648" y="7467"/>
                  </a:moveTo>
                  <a:lnTo>
                    <a:pt x="6648" y="8601"/>
                  </a:lnTo>
                  <a:lnTo>
                    <a:pt x="5797" y="8601"/>
                  </a:lnTo>
                  <a:lnTo>
                    <a:pt x="5797" y="7467"/>
                  </a:lnTo>
                  <a:cubicBezTo>
                    <a:pt x="5923" y="7467"/>
                    <a:pt x="6081" y="7498"/>
                    <a:pt x="6207" y="7498"/>
                  </a:cubicBezTo>
                  <a:cubicBezTo>
                    <a:pt x="6301" y="7498"/>
                    <a:pt x="6459" y="7498"/>
                    <a:pt x="6648" y="7467"/>
                  </a:cubicBezTo>
                  <a:close/>
                  <a:moveTo>
                    <a:pt x="7057" y="9389"/>
                  </a:moveTo>
                  <a:cubicBezTo>
                    <a:pt x="7309" y="9389"/>
                    <a:pt x="7498" y="9609"/>
                    <a:pt x="7498" y="9830"/>
                  </a:cubicBezTo>
                  <a:lnTo>
                    <a:pt x="7498" y="10271"/>
                  </a:lnTo>
                  <a:lnTo>
                    <a:pt x="5009" y="10271"/>
                  </a:lnTo>
                  <a:lnTo>
                    <a:pt x="5009" y="9830"/>
                  </a:lnTo>
                  <a:lnTo>
                    <a:pt x="4978" y="9830"/>
                  </a:lnTo>
                  <a:cubicBezTo>
                    <a:pt x="4978" y="9609"/>
                    <a:pt x="5167" y="9389"/>
                    <a:pt x="5419" y="9389"/>
                  </a:cubicBezTo>
                  <a:close/>
                  <a:moveTo>
                    <a:pt x="8727" y="11090"/>
                  </a:moveTo>
                  <a:cubicBezTo>
                    <a:pt x="8948" y="11090"/>
                    <a:pt x="9105" y="11279"/>
                    <a:pt x="9105" y="11499"/>
                  </a:cubicBezTo>
                  <a:lnTo>
                    <a:pt x="9105" y="11909"/>
                  </a:lnTo>
                  <a:lnTo>
                    <a:pt x="3308" y="11909"/>
                  </a:lnTo>
                  <a:lnTo>
                    <a:pt x="3308" y="11499"/>
                  </a:lnTo>
                  <a:cubicBezTo>
                    <a:pt x="3308" y="11247"/>
                    <a:pt x="3529" y="11090"/>
                    <a:pt x="3718" y="11090"/>
                  </a:cubicBezTo>
                  <a:close/>
                  <a:moveTo>
                    <a:pt x="2899" y="0"/>
                  </a:moveTo>
                  <a:cubicBezTo>
                    <a:pt x="2647" y="0"/>
                    <a:pt x="2489" y="189"/>
                    <a:pt x="2489" y="410"/>
                  </a:cubicBezTo>
                  <a:lnTo>
                    <a:pt x="2489" y="819"/>
                  </a:lnTo>
                  <a:lnTo>
                    <a:pt x="410" y="819"/>
                  </a:lnTo>
                  <a:cubicBezTo>
                    <a:pt x="221" y="882"/>
                    <a:pt x="0" y="1040"/>
                    <a:pt x="0" y="1292"/>
                  </a:cubicBezTo>
                  <a:lnTo>
                    <a:pt x="0" y="2930"/>
                  </a:lnTo>
                  <a:cubicBezTo>
                    <a:pt x="0" y="4568"/>
                    <a:pt x="1323" y="5860"/>
                    <a:pt x="2930" y="5860"/>
                  </a:cubicBezTo>
                  <a:lnTo>
                    <a:pt x="3119" y="5860"/>
                  </a:lnTo>
                  <a:cubicBezTo>
                    <a:pt x="3560" y="6522"/>
                    <a:pt x="4222" y="7026"/>
                    <a:pt x="4978" y="7309"/>
                  </a:cubicBezTo>
                  <a:lnTo>
                    <a:pt x="4978" y="8695"/>
                  </a:lnTo>
                  <a:cubicBezTo>
                    <a:pt x="4505" y="8853"/>
                    <a:pt x="4159" y="9326"/>
                    <a:pt x="4159" y="9861"/>
                  </a:cubicBezTo>
                  <a:lnTo>
                    <a:pt x="4159" y="10302"/>
                  </a:lnTo>
                  <a:lnTo>
                    <a:pt x="3749" y="10302"/>
                  </a:lnTo>
                  <a:cubicBezTo>
                    <a:pt x="3088" y="10302"/>
                    <a:pt x="2521" y="10869"/>
                    <a:pt x="2521" y="11531"/>
                  </a:cubicBezTo>
                  <a:lnTo>
                    <a:pt x="2521" y="12350"/>
                  </a:lnTo>
                  <a:cubicBezTo>
                    <a:pt x="2521" y="12571"/>
                    <a:pt x="2741" y="12791"/>
                    <a:pt x="2930" y="12791"/>
                  </a:cubicBezTo>
                  <a:lnTo>
                    <a:pt x="9546" y="12791"/>
                  </a:lnTo>
                  <a:cubicBezTo>
                    <a:pt x="9767" y="12791"/>
                    <a:pt x="9924" y="12571"/>
                    <a:pt x="9924" y="12350"/>
                  </a:cubicBezTo>
                  <a:lnTo>
                    <a:pt x="9924" y="11499"/>
                  </a:lnTo>
                  <a:cubicBezTo>
                    <a:pt x="9924" y="10806"/>
                    <a:pt x="9389" y="10271"/>
                    <a:pt x="8727" y="10271"/>
                  </a:cubicBezTo>
                  <a:lnTo>
                    <a:pt x="8286" y="10271"/>
                  </a:lnTo>
                  <a:lnTo>
                    <a:pt x="8286" y="9830"/>
                  </a:lnTo>
                  <a:cubicBezTo>
                    <a:pt x="8286" y="9294"/>
                    <a:pt x="7939" y="8853"/>
                    <a:pt x="7467" y="8664"/>
                  </a:cubicBezTo>
                  <a:lnTo>
                    <a:pt x="7467" y="7278"/>
                  </a:lnTo>
                  <a:cubicBezTo>
                    <a:pt x="8191" y="6994"/>
                    <a:pt x="8885" y="6490"/>
                    <a:pt x="9294" y="5828"/>
                  </a:cubicBezTo>
                  <a:lnTo>
                    <a:pt x="9515" y="5828"/>
                  </a:lnTo>
                  <a:cubicBezTo>
                    <a:pt x="11121" y="5828"/>
                    <a:pt x="12382" y="4505"/>
                    <a:pt x="12382" y="2899"/>
                  </a:cubicBezTo>
                  <a:lnTo>
                    <a:pt x="12382" y="1260"/>
                  </a:lnTo>
                  <a:cubicBezTo>
                    <a:pt x="12382" y="1008"/>
                    <a:pt x="12193" y="819"/>
                    <a:pt x="11972" y="819"/>
                  </a:cubicBezTo>
                  <a:lnTo>
                    <a:pt x="9893" y="819"/>
                  </a:lnTo>
                  <a:lnTo>
                    <a:pt x="9893" y="410"/>
                  </a:lnTo>
                  <a:cubicBezTo>
                    <a:pt x="9893" y="189"/>
                    <a:pt x="9704" y="0"/>
                    <a:pt x="9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64"/>
            <p:cNvSpPr/>
            <p:nvPr/>
          </p:nvSpPr>
          <p:spPr>
            <a:xfrm>
              <a:off x="-62044825" y="1972200"/>
              <a:ext cx="107125" cy="97700"/>
            </a:xfrm>
            <a:custGeom>
              <a:avLst/>
              <a:gdLst/>
              <a:ahLst/>
              <a:cxnLst/>
              <a:rect l="l" t="t" r="r" b="b"/>
              <a:pathLst>
                <a:path w="4285" h="3908" extrusionOk="0">
                  <a:moveTo>
                    <a:pt x="2111" y="1308"/>
                  </a:moveTo>
                  <a:lnTo>
                    <a:pt x="2237" y="1560"/>
                  </a:lnTo>
                  <a:cubicBezTo>
                    <a:pt x="2300" y="1686"/>
                    <a:pt x="2395" y="1781"/>
                    <a:pt x="2552" y="1812"/>
                  </a:cubicBezTo>
                  <a:lnTo>
                    <a:pt x="2867" y="1844"/>
                  </a:lnTo>
                  <a:lnTo>
                    <a:pt x="2615" y="2033"/>
                  </a:lnTo>
                  <a:cubicBezTo>
                    <a:pt x="2552" y="2127"/>
                    <a:pt x="2458" y="2285"/>
                    <a:pt x="2521" y="2411"/>
                  </a:cubicBezTo>
                  <a:lnTo>
                    <a:pt x="2552" y="2726"/>
                  </a:lnTo>
                  <a:lnTo>
                    <a:pt x="2269" y="2568"/>
                  </a:lnTo>
                  <a:cubicBezTo>
                    <a:pt x="2206" y="2505"/>
                    <a:pt x="2143" y="2505"/>
                    <a:pt x="2080" y="2505"/>
                  </a:cubicBezTo>
                  <a:cubicBezTo>
                    <a:pt x="1985" y="2505"/>
                    <a:pt x="1954" y="2505"/>
                    <a:pt x="1891" y="2568"/>
                  </a:cubicBezTo>
                  <a:lnTo>
                    <a:pt x="1607" y="2726"/>
                  </a:lnTo>
                  <a:lnTo>
                    <a:pt x="1639" y="2411"/>
                  </a:lnTo>
                  <a:cubicBezTo>
                    <a:pt x="1670" y="2285"/>
                    <a:pt x="1607" y="2127"/>
                    <a:pt x="1513" y="2033"/>
                  </a:cubicBezTo>
                  <a:lnTo>
                    <a:pt x="1292" y="1844"/>
                  </a:lnTo>
                  <a:lnTo>
                    <a:pt x="1670" y="1812"/>
                  </a:lnTo>
                  <a:cubicBezTo>
                    <a:pt x="1796" y="1812"/>
                    <a:pt x="1922" y="1686"/>
                    <a:pt x="1985" y="1560"/>
                  </a:cubicBezTo>
                  <a:lnTo>
                    <a:pt x="2111" y="1308"/>
                  </a:lnTo>
                  <a:close/>
                  <a:moveTo>
                    <a:pt x="2143" y="1"/>
                  </a:moveTo>
                  <a:cubicBezTo>
                    <a:pt x="1993" y="1"/>
                    <a:pt x="1843" y="79"/>
                    <a:pt x="1765" y="237"/>
                  </a:cubicBezTo>
                  <a:lnTo>
                    <a:pt x="1355" y="1056"/>
                  </a:lnTo>
                  <a:lnTo>
                    <a:pt x="473" y="1182"/>
                  </a:lnTo>
                  <a:cubicBezTo>
                    <a:pt x="95" y="1214"/>
                    <a:pt x="0" y="1655"/>
                    <a:pt x="221" y="1875"/>
                  </a:cubicBezTo>
                  <a:lnTo>
                    <a:pt x="851" y="2505"/>
                  </a:lnTo>
                  <a:lnTo>
                    <a:pt x="693" y="3419"/>
                  </a:lnTo>
                  <a:cubicBezTo>
                    <a:pt x="668" y="3693"/>
                    <a:pt x="880" y="3908"/>
                    <a:pt x="1110" y="3908"/>
                  </a:cubicBezTo>
                  <a:cubicBezTo>
                    <a:pt x="1171" y="3908"/>
                    <a:pt x="1233" y="3893"/>
                    <a:pt x="1292" y="3860"/>
                  </a:cubicBezTo>
                  <a:lnTo>
                    <a:pt x="2111" y="3419"/>
                  </a:lnTo>
                  <a:lnTo>
                    <a:pt x="2930" y="3860"/>
                  </a:lnTo>
                  <a:cubicBezTo>
                    <a:pt x="2992" y="3891"/>
                    <a:pt x="3056" y="3905"/>
                    <a:pt x="3119" y="3905"/>
                  </a:cubicBezTo>
                  <a:cubicBezTo>
                    <a:pt x="3376" y="3905"/>
                    <a:pt x="3605" y="3672"/>
                    <a:pt x="3529" y="3419"/>
                  </a:cubicBezTo>
                  <a:lnTo>
                    <a:pt x="3371" y="2505"/>
                  </a:lnTo>
                  <a:lnTo>
                    <a:pt x="4033" y="1875"/>
                  </a:lnTo>
                  <a:cubicBezTo>
                    <a:pt x="4285" y="1655"/>
                    <a:pt x="4159" y="1214"/>
                    <a:pt x="3812" y="1182"/>
                  </a:cubicBezTo>
                  <a:lnTo>
                    <a:pt x="2899" y="1056"/>
                  </a:lnTo>
                  <a:lnTo>
                    <a:pt x="2521" y="237"/>
                  </a:lnTo>
                  <a:cubicBezTo>
                    <a:pt x="2442" y="79"/>
                    <a:pt x="2292" y="1"/>
                    <a:pt x="2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7" name="Google Shape;3757;p64"/>
          <p:cNvGrpSpPr/>
          <p:nvPr/>
        </p:nvGrpSpPr>
        <p:grpSpPr>
          <a:xfrm>
            <a:off x="2107935" y="1285647"/>
            <a:ext cx="340758" cy="340546"/>
            <a:chOff x="6479471" y="2079003"/>
            <a:chExt cx="348923" cy="348706"/>
          </a:xfrm>
        </p:grpSpPr>
        <p:sp>
          <p:nvSpPr>
            <p:cNvPr id="3758" name="Google Shape;3758;p64"/>
            <p:cNvSpPr/>
            <p:nvPr/>
          </p:nvSpPr>
          <p:spPr>
            <a:xfrm>
              <a:off x="6479471" y="2200291"/>
              <a:ext cx="38170" cy="22566"/>
            </a:xfrm>
            <a:custGeom>
              <a:avLst/>
              <a:gdLst/>
              <a:ahLst/>
              <a:cxnLst/>
              <a:rect l="l" t="t" r="r" b="b"/>
              <a:pathLst>
                <a:path w="1387" h="820" extrusionOk="0">
                  <a:moveTo>
                    <a:pt x="379" y="0"/>
                  </a:moveTo>
                  <a:cubicBezTo>
                    <a:pt x="158" y="0"/>
                    <a:pt x="1" y="189"/>
                    <a:pt x="1" y="378"/>
                  </a:cubicBezTo>
                  <a:cubicBezTo>
                    <a:pt x="1" y="630"/>
                    <a:pt x="190" y="819"/>
                    <a:pt x="379" y="819"/>
                  </a:cubicBezTo>
                  <a:lnTo>
                    <a:pt x="946" y="819"/>
                  </a:lnTo>
                  <a:cubicBezTo>
                    <a:pt x="1166" y="819"/>
                    <a:pt x="1387" y="630"/>
                    <a:pt x="1387" y="378"/>
                  </a:cubicBezTo>
                  <a:cubicBezTo>
                    <a:pt x="1387" y="189"/>
                    <a:pt x="1166" y="0"/>
                    <a:pt x="9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59" name="Google Shape;3759;p64"/>
            <p:cNvGrpSpPr/>
            <p:nvPr/>
          </p:nvGrpSpPr>
          <p:grpSpPr>
            <a:xfrm>
              <a:off x="6520582" y="2079003"/>
              <a:ext cx="307811" cy="348706"/>
              <a:chOff x="-60218325" y="2304850"/>
              <a:chExt cx="279625" cy="316775"/>
            </a:xfrm>
          </p:grpSpPr>
          <p:sp>
            <p:nvSpPr>
              <p:cNvPr id="3760" name="Google Shape;3760;p64"/>
              <p:cNvSpPr/>
              <p:nvPr/>
            </p:nvSpPr>
            <p:spPr>
              <a:xfrm>
                <a:off x="-60218325" y="2304850"/>
                <a:ext cx="235525" cy="316775"/>
              </a:xfrm>
              <a:custGeom>
                <a:avLst/>
                <a:gdLst/>
                <a:ahLst/>
                <a:cxnLst/>
                <a:rect l="l" t="t" r="r" b="b"/>
                <a:pathLst>
                  <a:path w="9421" h="12671" extrusionOk="0">
                    <a:moveTo>
                      <a:pt x="4884" y="825"/>
                    </a:moveTo>
                    <a:cubicBezTo>
                      <a:pt x="6994" y="825"/>
                      <a:pt x="8633" y="2463"/>
                      <a:pt x="8633" y="4542"/>
                    </a:cubicBezTo>
                    <a:cubicBezTo>
                      <a:pt x="8570" y="6023"/>
                      <a:pt x="7688" y="7378"/>
                      <a:pt x="6364" y="7945"/>
                    </a:cubicBezTo>
                    <a:cubicBezTo>
                      <a:pt x="6207" y="8039"/>
                      <a:pt x="6112" y="8165"/>
                      <a:pt x="6112" y="8354"/>
                    </a:cubicBezTo>
                    <a:lnTo>
                      <a:pt x="6112" y="8543"/>
                    </a:lnTo>
                    <a:lnTo>
                      <a:pt x="3623" y="8543"/>
                    </a:lnTo>
                    <a:lnTo>
                      <a:pt x="3623" y="8354"/>
                    </a:lnTo>
                    <a:cubicBezTo>
                      <a:pt x="3623" y="8197"/>
                      <a:pt x="3560" y="8039"/>
                      <a:pt x="3403" y="7945"/>
                    </a:cubicBezTo>
                    <a:cubicBezTo>
                      <a:pt x="1828" y="7251"/>
                      <a:pt x="914" y="5582"/>
                      <a:pt x="1229" y="3880"/>
                    </a:cubicBezTo>
                    <a:cubicBezTo>
                      <a:pt x="1481" y="2431"/>
                      <a:pt x="2647" y="1203"/>
                      <a:pt x="4096" y="888"/>
                    </a:cubicBezTo>
                    <a:cubicBezTo>
                      <a:pt x="4379" y="856"/>
                      <a:pt x="4663" y="825"/>
                      <a:pt x="4884" y="825"/>
                    </a:cubicBezTo>
                    <a:close/>
                    <a:moveTo>
                      <a:pt x="6081" y="9362"/>
                    </a:moveTo>
                    <a:lnTo>
                      <a:pt x="6081" y="10213"/>
                    </a:lnTo>
                    <a:lnTo>
                      <a:pt x="3592" y="10213"/>
                    </a:lnTo>
                    <a:lnTo>
                      <a:pt x="3592" y="9362"/>
                    </a:lnTo>
                    <a:close/>
                    <a:moveTo>
                      <a:pt x="5986" y="11032"/>
                    </a:moveTo>
                    <a:cubicBezTo>
                      <a:pt x="5829" y="11505"/>
                      <a:pt x="5419" y="11851"/>
                      <a:pt x="4852" y="11851"/>
                    </a:cubicBezTo>
                    <a:cubicBezTo>
                      <a:pt x="4316" y="11851"/>
                      <a:pt x="3875" y="11505"/>
                      <a:pt x="3686" y="11032"/>
                    </a:cubicBezTo>
                    <a:close/>
                    <a:moveTo>
                      <a:pt x="4842" y="0"/>
                    </a:moveTo>
                    <a:cubicBezTo>
                      <a:pt x="4526" y="0"/>
                      <a:pt x="4202" y="32"/>
                      <a:pt x="3875" y="100"/>
                    </a:cubicBezTo>
                    <a:cubicBezTo>
                      <a:pt x="2111" y="509"/>
                      <a:pt x="693" y="1959"/>
                      <a:pt x="378" y="3723"/>
                    </a:cubicBezTo>
                    <a:cubicBezTo>
                      <a:pt x="0" y="5834"/>
                      <a:pt x="1071" y="7724"/>
                      <a:pt x="2773" y="8575"/>
                    </a:cubicBezTo>
                    <a:lnTo>
                      <a:pt x="2773" y="10591"/>
                    </a:lnTo>
                    <a:cubicBezTo>
                      <a:pt x="2773" y="11725"/>
                      <a:pt x="3718" y="12670"/>
                      <a:pt x="4852" y="12670"/>
                    </a:cubicBezTo>
                    <a:cubicBezTo>
                      <a:pt x="5986" y="12670"/>
                      <a:pt x="6963" y="11725"/>
                      <a:pt x="6963" y="10591"/>
                    </a:cubicBezTo>
                    <a:lnTo>
                      <a:pt x="6963" y="8575"/>
                    </a:lnTo>
                    <a:cubicBezTo>
                      <a:pt x="8444" y="7787"/>
                      <a:pt x="9420" y="6243"/>
                      <a:pt x="9420" y="4511"/>
                    </a:cubicBezTo>
                    <a:cubicBezTo>
                      <a:pt x="9392" y="1995"/>
                      <a:pt x="7331" y="0"/>
                      <a:pt x="48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1" name="Google Shape;3761;p64"/>
              <p:cNvSpPr/>
              <p:nvPr/>
            </p:nvSpPr>
            <p:spPr>
              <a:xfrm>
                <a:off x="-60127750" y="2347500"/>
                <a:ext cx="62250" cy="1457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5830" extrusionOk="0">
                    <a:moveTo>
                      <a:pt x="1229" y="1"/>
                    </a:moveTo>
                    <a:cubicBezTo>
                      <a:pt x="1009" y="1"/>
                      <a:pt x="851" y="190"/>
                      <a:pt x="851" y="379"/>
                    </a:cubicBezTo>
                    <a:lnTo>
                      <a:pt x="851" y="662"/>
                    </a:lnTo>
                    <a:cubicBezTo>
                      <a:pt x="378" y="820"/>
                      <a:pt x="0" y="1292"/>
                      <a:pt x="0" y="1828"/>
                    </a:cubicBezTo>
                    <a:cubicBezTo>
                      <a:pt x="0" y="2521"/>
                      <a:pt x="567" y="2899"/>
                      <a:pt x="1009" y="3214"/>
                    </a:cubicBezTo>
                    <a:cubicBezTo>
                      <a:pt x="1324" y="3466"/>
                      <a:pt x="1670" y="3687"/>
                      <a:pt x="1670" y="3939"/>
                    </a:cubicBezTo>
                    <a:cubicBezTo>
                      <a:pt x="1670" y="4159"/>
                      <a:pt x="1481" y="4348"/>
                      <a:pt x="1229" y="4348"/>
                    </a:cubicBezTo>
                    <a:cubicBezTo>
                      <a:pt x="1009" y="4348"/>
                      <a:pt x="851" y="4159"/>
                      <a:pt x="851" y="3939"/>
                    </a:cubicBezTo>
                    <a:cubicBezTo>
                      <a:pt x="851" y="3687"/>
                      <a:pt x="630" y="3498"/>
                      <a:pt x="441" y="3498"/>
                    </a:cubicBezTo>
                    <a:cubicBezTo>
                      <a:pt x="221" y="3498"/>
                      <a:pt x="0" y="3687"/>
                      <a:pt x="0" y="3939"/>
                    </a:cubicBezTo>
                    <a:cubicBezTo>
                      <a:pt x="0" y="4474"/>
                      <a:pt x="378" y="4915"/>
                      <a:pt x="851" y="5104"/>
                    </a:cubicBezTo>
                    <a:lnTo>
                      <a:pt x="851" y="5388"/>
                    </a:lnTo>
                    <a:cubicBezTo>
                      <a:pt x="851" y="5608"/>
                      <a:pt x="1040" y="5829"/>
                      <a:pt x="1229" y="5829"/>
                    </a:cubicBezTo>
                    <a:cubicBezTo>
                      <a:pt x="1481" y="5829"/>
                      <a:pt x="1670" y="5608"/>
                      <a:pt x="1670" y="5388"/>
                    </a:cubicBezTo>
                    <a:lnTo>
                      <a:pt x="1670" y="5104"/>
                    </a:lnTo>
                    <a:cubicBezTo>
                      <a:pt x="2143" y="4947"/>
                      <a:pt x="2489" y="4474"/>
                      <a:pt x="2489" y="3939"/>
                    </a:cubicBezTo>
                    <a:cubicBezTo>
                      <a:pt x="2489" y="3246"/>
                      <a:pt x="1954" y="2868"/>
                      <a:pt x="1513" y="2553"/>
                    </a:cubicBezTo>
                    <a:cubicBezTo>
                      <a:pt x="1198" y="2300"/>
                      <a:pt x="851" y="2080"/>
                      <a:pt x="851" y="1828"/>
                    </a:cubicBezTo>
                    <a:cubicBezTo>
                      <a:pt x="788" y="1607"/>
                      <a:pt x="1009" y="1418"/>
                      <a:pt x="1229" y="1418"/>
                    </a:cubicBezTo>
                    <a:cubicBezTo>
                      <a:pt x="1481" y="1418"/>
                      <a:pt x="1670" y="1607"/>
                      <a:pt x="1670" y="1828"/>
                    </a:cubicBezTo>
                    <a:cubicBezTo>
                      <a:pt x="1670" y="2080"/>
                      <a:pt x="1859" y="2269"/>
                      <a:pt x="2048" y="2269"/>
                    </a:cubicBezTo>
                    <a:cubicBezTo>
                      <a:pt x="2300" y="2269"/>
                      <a:pt x="2489" y="2080"/>
                      <a:pt x="2489" y="1828"/>
                    </a:cubicBezTo>
                    <a:cubicBezTo>
                      <a:pt x="2489" y="1292"/>
                      <a:pt x="2143" y="851"/>
                      <a:pt x="1670" y="662"/>
                    </a:cubicBezTo>
                    <a:lnTo>
                      <a:pt x="1670" y="379"/>
                    </a:lnTo>
                    <a:cubicBezTo>
                      <a:pt x="1670" y="158"/>
                      <a:pt x="1481" y="1"/>
                      <a:pt x="1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2" name="Google Shape;3762;p64"/>
              <p:cNvSpPr/>
              <p:nvPr/>
            </p:nvSpPr>
            <p:spPr>
              <a:xfrm>
                <a:off x="-60212825" y="2510750"/>
                <a:ext cx="32325" cy="303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213" extrusionOk="0">
                    <a:moveTo>
                      <a:pt x="836" y="0"/>
                    </a:moveTo>
                    <a:cubicBezTo>
                      <a:pt x="725" y="0"/>
                      <a:pt x="615" y="39"/>
                      <a:pt x="536" y="118"/>
                    </a:cubicBezTo>
                    <a:lnTo>
                      <a:pt x="158" y="496"/>
                    </a:lnTo>
                    <a:cubicBezTo>
                      <a:pt x="1" y="654"/>
                      <a:pt x="1" y="906"/>
                      <a:pt x="158" y="1095"/>
                    </a:cubicBezTo>
                    <a:cubicBezTo>
                      <a:pt x="237" y="1174"/>
                      <a:pt x="340" y="1213"/>
                      <a:pt x="442" y="1213"/>
                    </a:cubicBezTo>
                    <a:cubicBezTo>
                      <a:pt x="544" y="1213"/>
                      <a:pt x="647" y="1174"/>
                      <a:pt x="725" y="1095"/>
                    </a:cubicBezTo>
                    <a:lnTo>
                      <a:pt x="1135" y="717"/>
                    </a:lnTo>
                    <a:cubicBezTo>
                      <a:pt x="1293" y="559"/>
                      <a:pt x="1293" y="276"/>
                      <a:pt x="1135" y="118"/>
                    </a:cubicBezTo>
                    <a:cubicBezTo>
                      <a:pt x="1056" y="39"/>
                      <a:pt x="946" y="0"/>
                      <a:pt x="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3" name="Google Shape;3763;p64"/>
              <p:cNvSpPr/>
              <p:nvPr/>
            </p:nvSpPr>
            <p:spPr>
              <a:xfrm>
                <a:off x="-60012750" y="2310675"/>
                <a:ext cx="32300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1214" extrusionOk="0">
                    <a:moveTo>
                      <a:pt x="835" y="1"/>
                    </a:moveTo>
                    <a:cubicBezTo>
                      <a:pt x="725" y="1"/>
                      <a:pt x="614" y="40"/>
                      <a:pt x="536" y="119"/>
                    </a:cubicBezTo>
                    <a:lnTo>
                      <a:pt x="126" y="528"/>
                    </a:lnTo>
                    <a:cubicBezTo>
                      <a:pt x="0" y="686"/>
                      <a:pt x="0" y="938"/>
                      <a:pt x="126" y="1096"/>
                    </a:cubicBezTo>
                    <a:cubicBezTo>
                      <a:pt x="205" y="1174"/>
                      <a:pt x="315" y="1214"/>
                      <a:pt x="425" y="1214"/>
                    </a:cubicBezTo>
                    <a:cubicBezTo>
                      <a:pt x="536" y="1214"/>
                      <a:pt x="646" y="1174"/>
                      <a:pt x="725" y="1096"/>
                    </a:cubicBezTo>
                    <a:lnTo>
                      <a:pt x="1134" y="718"/>
                    </a:lnTo>
                    <a:cubicBezTo>
                      <a:pt x="1292" y="560"/>
                      <a:pt x="1292" y="276"/>
                      <a:pt x="1134" y="119"/>
                    </a:cubicBezTo>
                    <a:cubicBezTo>
                      <a:pt x="1056" y="40"/>
                      <a:pt x="945" y="1"/>
                      <a:pt x="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4" name="Google Shape;3764;p64"/>
              <p:cNvSpPr/>
              <p:nvPr/>
            </p:nvSpPr>
            <p:spPr>
              <a:xfrm>
                <a:off x="-60012750" y="2510750"/>
                <a:ext cx="32300" cy="3032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1213" extrusionOk="0">
                    <a:moveTo>
                      <a:pt x="425" y="0"/>
                    </a:moveTo>
                    <a:cubicBezTo>
                      <a:pt x="315" y="0"/>
                      <a:pt x="205" y="39"/>
                      <a:pt x="126" y="118"/>
                    </a:cubicBezTo>
                    <a:cubicBezTo>
                      <a:pt x="0" y="276"/>
                      <a:pt x="0" y="559"/>
                      <a:pt x="126" y="717"/>
                    </a:cubicBezTo>
                    <a:lnTo>
                      <a:pt x="536" y="1095"/>
                    </a:lnTo>
                    <a:cubicBezTo>
                      <a:pt x="614" y="1174"/>
                      <a:pt x="725" y="1213"/>
                      <a:pt x="835" y="1213"/>
                    </a:cubicBezTo>
                    <a:cubicBezTo>
                      <a:pt x="945" y="1213"/>
                      <a:pt x="1056" y="1174"/>
                      <a:pt x="1134" y="1095"/>
                    </a:cubicBezTo>
                    <a:cubicBezTo>
                      <a:pt x="1292" y="937"/>
                      <a:pt x="1292" y="654"/>
                      <a:pt x="1134" y="496"/>
                    </a:cubicBezTo>
                    <a:lnTo>
                      <a:pt x="725" y="118"/>
                    </a:lnTo>
                    <a:cubicBezTo>
                      <a:pt x="646" y="39"/>
                      <a:pt x="536" y="0"/>
                      <a:pt x="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5" name="Google Shape;3765;p64"/>
              <p:cNvSpPr/>
              <p:nvPr/>
            </p:nvSpPr>
            <p:spPr>
              <a:xfrm>
                <a:off x="-60212825" y="2310675"/>
                <a:ext cx="32325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214" extrusionOk="0">
                    <a:moveTo>
                      <a:pt x="442" y="1"/>
                    </a:moveTo>
                    <a:cubicBezTo>
                      <a:pt x="340" y="1"/>
                      <a:pt x="237" y="40"/>
                      <a:pt x="158" y="119"/>
                    </a:cubicBezTo>
                    <a:cubicBezTo>
                      <a:pt x="1" y="276"/>
                      <a:pt x="1" y="560"/>
                      <a:pt x="158" y="718"/>
                    </a:cubicBezTo>
                    <a:lnTo>
                      <a:pt x="536" y="1096"/>
                    </a:lnTo>
                    <a:cubicBezTo>
                      <a:pt x="615" y="1174"/>
                      <a:pt x="725" y="1214"/>
                      <a:pt x="836" y="1214"/>
                    </a:cubicBezTo>
                    <a:cubicBezTo>
                      <a:pt x="946" y="1214"/>
                      <a:pt x="1056" y="1174"/>
                      <a:pt x="1135" y="1096"/>
                    </a:cubicBezTo>
                    <a:cubicBezTo>
                      <a:pt x="1293" y="938"/>
                      <a:pt x="1293" y="686"/>
                      <a:pt x="1135" y="528"/>
                    </a:cubicBezTo>
                    <a:lnTo>
                      <a:pt x="725" y="119"/>
                    </a:lnTo>
                    <a:cubicBezTo>
                      <a:pt x="647" y="40"/>
                      <a:pt x="544" y="1"/>
                      <a:pt x="4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6" name="Google Shape;3766;p64"/>
              <p:cNvSpPr/>
              <p:nvPr/>
            </p:nvSpPr>
            <p:spPr>
              <a:xfrm>
                <a:off x="-59974175" y="2415250"/>
                <a:ext cx="354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820" extrusionOk="0">
                    <a:moveTo>
                      <a:pt x="442" y="0"/>
                    </a:moveTo>
                    <a:cubicBezTo>
                      <a:pt x="221" y="0"/>
                      <a:pt x="1" y="189"/>
                      <a:pt x="1" y="378"/>
                    </a:cubicBezTo>
                    <a:cubicBezTo>
                      <a:pt x="1" y="630"/>
                      <a:pt x="221" y="819"/>
                      <a:pt x="442" y="819"/>
                    </a:cubicBezTo>
                    <a:lnTo>
                      <a:pt x="1009" y="819"/>
                    </a:lnTo>
                    <a:cubicBezTo>
                      <a:pt x="1230" y="819"/>
                      <a:pt x="1387" y="630"/>
                      <a:pt x="1387" y="378"/>
                    </a:cubicBezTo>
                    <a:cubicBezTo>
                      <a:pt x="1419" y="189"/>
                      <a:pt x="1230" y="0"/>
                      <a:pt x="1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67" name="Google Shape;3767;p64"/>
          <p:cNvGrpSpPr/>
          <p:nvPr/>
        </p:nvGrpSpPr>
        <p:grpSpPr>
          <a:xfrm>
            <a:off x="4857895" y="1244231"/>
            <a:ext cx="361558" cy="348348"/>
            <a:chOff x="-63665750" y="1914325"/>
            <a:chExt cx="328450" cy="316450"/>
          </a:xfrm>
        </p:grpSpPr>
        <p:sp>
          <p:nvSpPr>
            <p:cNvPr id="3768" name="Google Shape;3768;p64"/>
            <p:cNvSpPr/>
            <p:nvPr/>
          </p:nvSpPr>
          <p:spPr>
            <a:xfrm>
              <a:off x="-63665750" y="1914325"/>
              <a:ext cx="328450" cy="316450"/>
            </a:xfrm>
            <a:custGeom>
              <a:avLst/>
              <a:gdLst/>
              <a:ahLst/>
              <a:cxnLst/>
              <a:rect l="l" t="t" r="r" b="b"/>
              <a:pathLst>
                <a:path w="13138" h="12658" extrusionOk="0">
                  <a:moveTo>
                    <a:pt x="8144" y="835"/>
                  </a:moveTo>
                  <a:cubicBezTo>
                    <a:pt x="9097" y="835"/>
                    <a:pt x="10050" y="1197"/>
                    <a:pt x="10775" y="1922"/>
                  </a:cubicBezTo>
                  <a:cubicBezTo>
                    <a:pt x="12256" y="3371"/>
                    <a:pt x="12256" y="5734"/>
                    <a:pt x="10775" y="7183"/>
                  </a:cubicBezTo>
                  <a:cubicBezTo>
                    <a:pt x="10050" y="7908"/>
                    <a:pt x="9097" y="8270"/>
                    <a:pt x="8144" y="8270"/>
                  </a:cubicBezTo>
                  <a:cubicBezTo>
                    <a:pt x="7191" y="8270"/>
                    <a:pt x="6238" y="7908"/>
                    <a:pt x="5513" y="7183"/>
                  </a:cubicBezTo>
                  <a:cubicBezTo>
                    <a:pt x="4064" y="5734"/>
                    <a:pt x="4064" y="3371"/>
                    <a:pt x="5513" y="1922"/>
                  </a:cubicBezTo>
                  <a:cubicBezTo>
                    <a:pt x="6238" y="1197"/>
                    <a:pt x="7191" y="835"/>
                    <a:pt x="8144" y="835"/>
                  </a:cubicBezTo>
                  <a:close/>
                  <a:moveTo>
                    <a:pt x="3466" y="8632"/>
                  </a:moveTo>
                  <a:lnTo>
                    <a:pt x="4064" y="9231"/>
                  </a:lnTo>
                  <a:lnTo>
                    <a:pt x="1607" y="11688"/>
                  </a:lnTo>
                  <a:lnTo>
                    <a:pt x="1008" y="11090"/>
                  </a:lnTo>
                  <a:lnTo>
                    <a:pt x="3466" y="8632"/>
                  </a:lnTo>
                  <a:close/>
                  <a:moveTo>
                    <a:pt x="8172" y="0"/>
                  </a:moveTo>
                  <a:cubicBezTo>
                    <a:pt x="7010" y="0"/>
                    <a:pt x="5844" y="441"/>
                    <a:pt x="4946" y="1323"/>
                  </a:cubicBezTo>
                  <a:cubicBezTo>
                    <a:pt x="3277" y="3024"/>
                    <a:pt x="3182" y="5671"/>
                    <a:pt x="4694" y="7467"/>
                  </a:cubicBezTo>
                  <a:lnTo>
                    <a:pt x="4096" y="8065"/>
                  </a:lnTo>
                  <a:lnTo>
                    <a:pt x="3214" y="7183"/>
                  </a:lnTo>
                  <a:cubicBezTo>
                    <a:pt x="3151" y="7104"/>
                    <a:pt x="3048" y="7065"/>
                    <a:pt x="2942" y="7065"/>
                  </a:cubicBezTo>
                  <a:cubicBezTo>
                    <a:pt x="2836" y="7065"/>
                    <a:pt x="2725" y="7104"/>
                    <a:pt x="2646" y="7183"/>
                  </a:cubicBezTo>
                  <a:cubicBezTo>
                    <a:pt x="2489" y="7341"/>
                    <a:pt x="2489" y="7624"/>
                    <a:pt x="2646" y="7782"/>
                  </a:cubicBezTo>
                  <a:lnTo>
                    <a:pt x="2899" y="8065"/>
                  </a:lnTo>
                  <a:lnTo>
                    <a:pt x="158" y="10806"/>
                  </a:lnTo>
                  <a:cubicBezTo>
                    <a:pt x="0" y="10964"/>
                    <a:pt x="0" y="11247"/>
                    <a:pt x="158" y="11405"/>
                  </a:cubicBezTo>
                  <a:lnTo>
                    <a:pt x="1292" y="12539"/>
                  </a:lnTo>
                  <a:cubicBezTo>
                    <a:pt x="1371" y="12618"/>
                    <a:pt x="1481" y="12657"/>
                    <a:pt x="1591" y="12657"/>
                  </a:cubicBezTo>
                  <a:cubicBezTo>
                    <a:pt x="1701" y="12657"/>
                    <a:pt x="1812" y="12618"/>
                    <a:pt x="1890" y="12539"/>
                  </a:cubicBezTo>
                  <a:lnTo>
                    <a:pt x="4631" y="9798"/>
                  </a:lnTo>
                  <a:lnTo>
                    <a:pt x="4915" y="10050"/>
                  </a:lnTo>
                  <a:cubicBezTo>
                    <a:pt x="4994" y="10129"/>
                    <a:pt x="5104" y="10168"/>
                    <a:pt x="5214" y="10168"/>
                  </a:cubicBezTo>
                  <a:cubicBezTo>
                    <a:pt x="5324" y="10168"/>
                    <a:pt x="5435" y="10129"/>
                    <a:pt x="5513" y="10050"/>
                  </a:cubicBezTo>
                  <a:cubicBezTo>
                    <a:pt x="5671" y="9893"/>
                    <a:pt x="5671" y="9640"/>
                    <a:pt x="5513" y="9483"/>
                  </a:cubicBezTo>
                  <a:lnTo>
                    <a:pt x="4631" y="8601"/>
                  </a:lnTo>
                  <a:lnTo>
                    <a:pt x="5230" y="8034"/>
                  </a:lnTo>
                  <a:cubicBezTo>
                    <a:pt x="6059" y="8730"/>
                    <a:pt x="7090" y="9078"/>
                    <a:pt x="8127" y="9078"/>
                  </a:cubicBezTo>
                  <a:cubicBezTo>
                    <a:pt x="9296" y="9078"/>
                    <a:pt x="10472" y="8635"/>
                    <a:pt x="11373" y="7750"/>
                  </a:cubicBezTo>
                  <a:cubicBezTo>
                    <a:pt x="13138" y="5986"/>
                    <a:pt x="13138" y="3087"/>
                    <a:pt x="11373" y="1323"/>
                  </a:cubicBezTo>
                  <a:cubicBezTo>
                    <a:pt x="10491" y="441"/>
                    <a:pt x="9333" y="0"/>
                    <a:pt x="81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64"/>
            <p:cNvSpPr/>
            <p:nvPr/>
          </p:nvSpPr>
          <p:spPr>
            <a:xfrm>
              <a:off x="-63524775" y="1955275"/>
              <a:ext cx="123675" cy="134700"/>
            </a:xfrm>
            <a:custGeom>
              <a:avLst/>
              <a:gdLst/>
              <a:ahLst/>
              <a:cxnLst/>
              <a:rect l="l" t="t" r="r" b="b"/>
              <a:pathLst>
                <a:path w="4947" h="5388" extrusionOk="0">
                  <a:moveTo>
                    <a:pt x="2458" y="882"/>
                  </a:moveTo>
                  <a:cubicBezTo>
                    <a:pt x="2930" y="882"/>
                    <a:pt x="3308" y="1229"/>
                    <a:pt x="3308" y="1702"/>
                  </a:cubicBezTo>
                  <a:cubicBezTo>
                    <a:pt x="3308" y="2174"/>
                    <a:pt x="2962" y="2521"/>
                    <a:pt x="2458" y="2521"/>
                  </a:cubicBezTo>
                  <a:cubicBezTo>
                    <a:pt x="1985" y="2521"/>
                    <a:pt x="1639" y="2174"/>
                    <a:pt x="1639" y="1702"/>
                  </a:cubicBezTo>
                  <a:cubicBezTo>
                    <a:pt x="1639" y="1229"/>
                    <a:pt x="2048" y="882"/>
                    <a:pt x="2458" y="882"/>
                  </a:cubicBezTo>
                  <a:close/>
                  <a:moveTo>
                    <a:pt x="2458" y="3340"/>
                  </a:moveTo>
                  <a:cubicBezTo>
                    <a:pt x="3245" y="3340"/>
                    <a:pt x="3876" y="3875"/>
                    <a:pt x="4096" y="4600"/>
                  </a:cubicBezTo>
                  <a:lnTo>
                    <a:pt x="883" y="4600"/>
                  </a:lnTo>
                  <a:cubicBezTo>
                    <a:pt x="1040" y="3875"/>
                    <a:pt x="1733" y="3340"/>
                    <a:pt x="2458" y="3340"/>
                  </a:cubicBezTo>
                  <a:close/>
                  <a:moveTo>
                    <a:pt x="2458" y="0"/>
                  </a:moveTo>
                  <a:cubicBezTo>
                    <a:pt x="1576" y="0"/>
                    <a:pt x="820" y="756"/>
                    <a:pt x="820" y="1670"/>
                  </a:cubicBezTo>
                  <a:cubicBezTo>
                    <a:pt x="820" y="2080"/>
                    <a:pt x="977" y="2489"/>
                    <a:pt x="1292" y="2804"/>
                  </a:cubicBezTo>
                  <a:cubicBezTo>
                    <a:pt x="536" y="3245"/>
                    <a:pt x="0" y="4033"/>
                    <a:pt x="0" y="4978"/>
                  </a:cubicBezTo>
                  <a:cubicBezTo>
                    <a:pt x="0" y="5230"/>
                    <a:pt x="189" y="5388"/>
                    <a:pt x="410" y="5388"/>
                  </a:cubicBezTo>
                  <a:lnTo>
                    <a:pt x="4569" y="5388"/>
                  </a:lnTo>
                  <a:cubicBezTo>
                    <a:pt x="4789" y="5388"/>
                    <a:pt x="4947" y="5199"/>
                    <a:pt x="4947" y="4978"/>
                  </a:cubicBezTo>
                  <a:cubicBezTo>
                    <a:pt x="4947" y="4033"/>
                    <a:pt x="4443" y="3245"/>
                    <a:pt x="3655" y="2804"/>
                  </a:cubicBezTo>
                  <a:cubicBezTo>
                    <a:pt x="3939" y="2489"/>
                    <a:pt x="4128" y="2080"/>
                    <a:pt x="4128" y="1670"/>
                  </a:cubicBezTo>
                  <a:cubicBezTo>
                    <a:pt x="4128" y="756"/>
                    <a:pt x="3371" y="0"/>
                    <a:pt x="2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770" name="Google Shape;3770;p64"/>
          <p:cNvCxnSpPr/>
          <p:nvPr/>
        </p:nvCxnSpPr>
        <p:spPr>
          <a:xfrm rot="10800000">
            <a:off x="5039572" y="1825510"/>
            <a:ext cx="0" cy="5784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772" name="Google Shape;3772;p64"/>
          <p:cNvCxnSpPr/>
          <p:nvPr/>
        </p:nvCxnSpPr>
        <p:spPr>
          <a:xfrm rot="10800000">
            <a:off x="3688497" y="2740210"/>
            <a:ext cx="0" cy="5784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773" name="Google Shape;3773;p64"/>
          <p:cNvCxnSpPr/>
          <p:nvPr/>
        </p:nvCxnSpPr>
        <p:spPr>
          <a:xfrm rot="10800000">
            <a:off x="6414297" y="2740210"/>
            <a:ext cx="0" cy="5784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3774" name="Google Shape;3774;p64"/>
          <p:cNvSpPr txBox="1"/>
          <p:nvPr/>
        </p:nvSpPr>
        <p:spPr>
          <a:xfrm>
            <a:off x="634831" y="2972414"/>
            <a:ext cx="2996878" cy="1725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138</a:t>
            </a:r>
            <a:r>
              <a:rPr lang="ru-RU" b="1" dirty="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 ученици от 6. клас;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1 час седмично;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3</a:t>
            </a:r>
            <a:r>
              <a:rPr lang="ru-RU" b="1" dirty="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 учители.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  <a:p>
            <a:pPr algn="ctr"/>
            <a:r>
              <a:rPr lang="ru-RU" dirty="0">
                <a:solidFill>
                  <a:srgbClr val="375A64"/>
                </a:solidFill>
                <a:latin typeface="Comic Sans MS" panose="030F0702030302020204" pitchFamily="66" charset="0"/>
              </a:rPr>
              <a:t>Обединяване на два учебни часа в един, които  се </a:t>
            </a:r>
            <a:r>
              <a:rPr lang="ru-RU" dirty="0" err="1">
                <a:solidFill>
                  <a:srgbClr val="375A64"/>
                </a:solidFill>
                <a:latin typeface="Comic Sans MS" panose="030F0702030302020204" pitchFamily="66" charset="0"/>
              </a:rPr>
              <a:t>проведоха</a:t>
            </a:r>
            <a:r>
              <a:rPr lang="ru-RU" dirty="0">
                <a:solidFill>
                  <a:srgbClr val="375A64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375A64"/>
                </a:solidFill>
                <a:latin typeface="Comic Sans MS" panose="030F0702030302020204" pitchFamily="66" charset="0"/>
              </a:rPr>
              <a:t>през</a:t>
            </a:r>
            <a:r>
              <a:rPr lang="ru-RU" dirty="0">
                <a:solidFill>
                  <a:srgbClr val="375A64"/>
                </a:solidFill>
                <a:latin typeface="Comic Sans MS" panose="030F0702030302020204" pitchFamily="66" charset="0"/>
              </a:rPr>
              <a:t> </a:t>
            </a:r>
            <a:r>
              <a:rPr lang="en-GB" dirty="0">
                <a:solidFill>
                  <a:srgbClr val="375A64"/>
                </a:solidFill>
                <a:latin typeface="Comic Sans MS" panose="030F0702030302020204" pitchFamily="66" charset="0"/>
              </a:rPr>
              <a:t>I </a:t>
            </a:r>
            <a:r>
              <a:rPr lang="bg-BG" dirty="0">
                <a:solidFill>
                  <a:srgbClr val="375A64"/>
                </a:solidFill>
                <a:latin typeface="Comic Sans MS" panose="030F0702030302020204" pitchFamily="66" charset="0"/>
              </a:rPr>
              <a:t>срок</a:t>
            </a:r>
            <a:r>
              <a:rPr lang="ru-RU" dirty="0">
                <a:solidFill>
                  <a:srgbClr val="375A64"/>
                </a:solidFill>
                <a:latin typeface="Comic Sans MS" panose="030F0702030302020204" pitchFamily="66" charset="0"/>
              </a:rPr>
              <a:t>. </a:t>
            </a:r>
            <a:endParaRPr lang="en-US" dirty="0">
              <a:solidFill>
                <a:srgbClr val="375A64"/>
              </a:solidFill>
              <a:latin typeface="Comic Sans MS" panose="030F0702030302020204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bg-BG"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bg-BG"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775" name="Google Shape;3775;p64"/>
          <p:cNvSpPr txBox="1"/>
          <p:nvPr/>
        </p:nvSpPr>
        <p:spPr>
          <a:xfrm>
            <a:off x="2986768" y="1452465"/>
            <a:ext cx="1425600" cy="10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bg-BG" dirty="0">
                <a:solidFill>
                  <a:srgbClr val="375A64"/>
                </a:solidFill>
                <a:latin typeface="Comic Sans MS" panose="030F0702030302020204" pitchFamily="66" charset="0"/>
              </a:rPr>
              <a:t>Иновативен метод на преподаване</a:t>
            </a:r>
            <a:endParaRPr lang="en-US" sz="1400" dirty="0">
              <a:solidFill>
                <a:srgbClr val="375A64"/>
              </a:solidFill>
              <a:latin typeface="Comic Sans MS" panose="030F0702030302020204" pitchFamily="66" charset="0"/>
            </a:endParaRPr>
          </a:p>
        </p:txBody>
      </p:sp>
      <p:sp>
        <p:nvSpPr>
          <p:cNvPr id="3776" name="Google Shape;3776;p64"/>
          <p:cNvSpPr txBox="1"/>
          <p:nvPr/>
        </p:nvSpPr>
        <p:spPr>
          <a:xfrm>
            <a:off x="4326862" y="2905635"/>
            <a:ext cx="1425600" cy="10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dirty="0">
                <a:solidFill>
                  <a:srgbClr val="375A64"/>
                </a:solidFill>
                <a:latin typeface="Comic Sans MS" panose="030F0702030302020204" pitchFamily="66" charset="0"/>
              </a:rPr>
              <a:t>Нова </a:t>
            </a:r>
            <a:r>
              <a:rPr lang="ru-RU" dirty="0" err="1">
                <a:solidFill>
                  <a:srgbClr val="375A64"/>
                </a:solidFill>
                <a:latin typeface="Comic Sans MS" panose="030F0702030302020204" pitchFamily="66" charset="0"/>
              </a:rPr>
              <a:t>учебната</a:t>
            </a:r>
            <a:r>
              <a:rPr lang="ru-RU" dirty="0">
                <a:solidFill>
                  <a:srgbClr val="375A64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375A64"/>
                </a:solidFill>
                <a:latin typeface="Comic Sans MS" panose="030F0702030302020204" pitchFamily="66" charset="0"/>
              </a:rPr>
              <a:t>програма</a:t>
            </a:r>
            <a:r>
              <a:rPr lang="ru-RU" dirty="0">
                <a:solidFill>
                  <a:srgbClr val="375A64"/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rgbClr val="375A64"/>
                </a:solidFill>
                <a:latin typeface="Comic Sans MS" panose="030F0702030302020204" pitchFamily="66" charset="0"/>
              </a:rPr>
              <a:t>организирана</a:t>
            </a:r>
            <a:r>
              <a:rPr lang="ru-RU" dirty="0">
                <a:solidFill>
                  <a:srgbClr val="375A64"/>
                </a:solidFill>
                <a:latin typeface="Comic Sans MS" panose="030F0702030302020204" pitchFamily="66" charset="0"/>
              </a:rPr>
              <a:t> на модули.</a:t>
            </a:r>
          </a:p>
        </p:txBody>
      </p:sp>
      <p:sp>
        <p:nvSpPr>
          <p:cNvPr id="3778" name="Google Shape;3778;p64"/>
          <p:cNvSpPr txBox="1"/>
          <p:nvPr/>
        </p:nvSpPr>
        <p:spPr>
          <a:xfrm>
            <a:off x="5435350" y="1330399"/>
            <a:ext cx="3196955" cy="10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dirty="0">
                <a:solidFill>
                  <a:srgbClr val="375A64"/>
                </a:solidFill>
                <a:latin typeface="Comic Sans MS" panose="030F0702030302020204" pitchFamily="66" charset="0"/>
              </a:rPr>
              <a:t>STEM </a:t>
            </a:r>
            <a:r>
              <a:rPr lang="ru-RU" dirty="0" err="1">
                <a:solidFill>
                  <a:srgbClr val="375A64"/>
                </a:solidFill>
                <a:latin typeface="Comic Sans MS" panose="030F0702030302020204" pitchFamily="66" charset="0"/>
              </a:rPr>
              <a:t>проекти</a:t>
            </a:r>
            <a:r>
              <a:rPr lang="ru-RU" dirty="0">
                <a:solidFill>
                  <a:srgbClr val="375A64"/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rgbClr val="375A64"/>
                </a:solidFill>
                <a:latin typeface="Comic Sans MS" panose="030F0702030302020204" pitchFamily="66" charset="0"/>
              </a:rPr>
              <a:t>интегриращи</a:t>
            </a:r>
            <a:r>
              <a:rPr lang="ru-RU" dirty="0">
                <a:solidFill>
                  <a:srgbClr val="375A64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375A64"/>
                </a:solidFill>
                <a:latin typeface="Comic Sans MS" panose="030F0702030302020204" pitchFamily="66" charset="0"/>
              </a:rPr>
              <a:t>уроци</a:t>
            </a:r>
            <a:r>
              <a:rPr lang="ru-RU" dirty="0">
                <a:solidFill>
                  <a:srgbClr val="375A64"/>
                </a:solidFill>
                <a:latin typeface="Comic Sans MS" panose="030F0702030302020204" pitchFamily="66" charset="0"/>
              </a:rPr>
              <a:t> по математика, ИТ, </a:t>
            </a:r>
            <a:r>
              <a:rPr lang="ru-RU" dirty="0" err="1">
                <a:solidFill>
                  <a:srgbClr val="375A64"/>
                </a:solidFill>
                <a:latin typeface="Comic Sans MS" panose="030F0702030302020204" pitchFamily="66" charset="0"/>
              </a:rPr>
              <a:t>природни</a:t>
            </a:r>
            <a:r>
              <a:rPr lang="ru-RU" dirty="0">
                <a:solidFill>
                  <a:srgbClr val="375A64"/>
                </a:solidFill>
                <a:latin typeface="Comic Sans MS" panose="030F0702030302020204" pitchFamily="66" charset="0"/>
              </a:rPr>
              <a:t> науки, </a:t>
            </a:r>
            <a:r>
              <a:rPr lang="ru-RU" dirty="0" err="1">
                <a:solidFill>
                  <a:srgbClr val="375A64"/>
                </a:solidFill>
                <a:latin typeface="Comic Sans MS" panose="030F0702030302020204" pitchFamily="66" charset="0"/>
              </a:rPr>
              <a:t>програмиране</a:t>
            </a:r>
            <a:r>
              <a:rPr lang="ru-RU" dirty="0">
                <a:solidFill>
                  <a:srgbClr val="375A64"/>
                </a:solidFill>
                <a:latin typeface="Comic Sans MS" panose="030F0702030302020204" pitchFamily="66" charset="0"/>
              </a:rPr>
              <a:t>, чужд </a:t>
            </a:r>
            <a:r>
              <a:rPr lang="ru-RU" dirty="0" err="1">
                <a:solidFill>
                  <a:srgbClr val="375A64"/>
                </a:solidFill>
                <a:latin typeface="Comic Sans MS" panose="030F0702030302020204" pitchFamily="66" charset="0"/>
              </a:rPr>
              <a:t>език</a:t>
            </a:r>
            <a:r>
              <a:rPr lang="ru-RU" dirty="0">
                <a:solidFill>
                  <a:srgbClr val="375A64"/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rgbClr val="375A64"/>
                </a:solidFill>
                <a:latin typeface="Comic Sans MS" panose="030F0702030302020204" pitchFamily="66" charset="0"/>
              </a:rPr>
              <a:t>български</a:t>
            </a:r>
            <a:r>
              <a:rPr lang="ru-RU" dirty="0">
                <a:solidFill>
                  <a:srgbClr val="375A64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375A64"/>
                </a:solidFill>
                <a:latin typeface="Comic Sans MS" panose="030F0702030302020204" pitchFamily="66" charset="0"/>
              </a:rPr>
              <a:t>език</a:t>
            </a:r>
            <a:endParaRPr lang="ru-RU" dirty="0">
              <a:solidFill>
                <a:srgbClr val="375A64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Google Shape;1011;p43">
            <a:extLst>
              <a:ext uri="{FF2B5EF4-FFF2-40B4-BE49-F238E27FC236}">
                <a16:creationId xmlns:a16="http://schemas.microsoft.com/office/drawing/2014/main" id="{28938112-DDA5-A812-7F8F-6E6FBD83CD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1906" y="254268"/>
            <a:ext cx="8612094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Въведение в STEM и </a:t>
            </a:r>
            <a:r>
              <a:rPr lang="ru-RU" dirty="0" err="1"/>
              <a:t>програмиране</a:t>
            </a:r>
            <a:r>
              <a:rPr lang="ru-RU" dirty="0"/>
              <a:t> 6. клас</a:t>
            </a:r>
          </a:p>
        </p:txBody>
      </p:sp>
    </p:spTree>
    <p:extLst>
      <p:ext uri="{BB962C8B-B14F-4D97-AF65-F5344CB8AC3E}">
        <p14:creationId xmlns:p14="http://schemas.microsoft.com/office/powerpoint/2010/main" val="2999883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авоъгълник: със заоблени ъгли 4">
            <a:extLst>
              <a:ext uri="{FF2B5EF4-FFF2-40B4-BE49-F238E27FC236}">
                <a16:creationId xmlns:a16="http://schemas.microsoft.com/office/drawing/2014/main" id="{7A25C295-142F-97BD-9E4E-7401B71B7288}"/>
              </a:ext>
            </a:extLst>
          </p:cNvPr>
          <p:cNvSpPr/>
          <p:nvPr/>
        </p:nvSpPr>
        <p:spPr>
          <a:xfrm>
            <a:off x="4126009" y="3678725"/>
            <a:ext cx="2501871" cy="60460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000" dirty="0">
                <a:solidFill>
                  <a:schemeClr val="accent6">
                    <a:lumMod val="25000"/>
                  </a:schemeClr>
                </a:solidFill>
              </a:rPr>
              <a:t>Проекти</a:t>
            </a:r>
            <a:endParaRPr lang="en-US" sz="20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4" name="Правоъгълник: със заоблени ъгли 3">
            <a:extLst>
              <a:ext uri="{FF2B5EF4-FFF2-40B4-BE49-F238E27FC236}">
                <a16:creationId xmlns:a16="http://schemas.microsoft.com/office/drawing/2014/main" id="{A469E71D-7750-525E-5535-C3D8B9B179BC}"/>
              </a:ext>
            </a:extLst>
          </p:cNvPr>
          <p:cNvSpPr/>
          <p:nvPr/>
        </p:nvSpPr>
        <p:spPr>
          <a:xfrm>
            <a:off x="348712" y="3678725"/>
            <a:ext cx="3062898" cy="11412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000" dirty="0">
                <a:solidFill>
                  <a:schemeClr val="accent6">
                    <a:lumMod val="25000"/>
                  </a:schemeClr>
                </a:solidFill>
              </a:rPr>
              <a:t>Роботика: </a:t>
            </a:r>
            <a:r>
              <a:rPr lang="en-US" sz="2000" dirty="0">
                <a:solidFill>
                  <a:schemeClr val="accent6">
                    <a:lumMod val="25000"/>
                  </a:schemeClr>
                </a:solidFill>
              </a:rPr>
              <a:t>Lego Spike Prime, Edison, </a:t>
            </a:r>
            <a:r>
              <a:rPr lang="en-US" sz="2000" dirty="0" err="1">
                <a:solidFill>
                  <a:schemeClr val="accent6">
                    <a:lumMod val="25000"/>
                  </a:schemeClr>
                </a:solidFill>
              </a:rPr>
              <a:t>InO</a:t>
            </a:r>
            <a:r>
              <a:rPr lang="en-US" sz="2000" dirty="0">
                <a:solidFill>
                  <a:schemeClr val="accent6">
                    <a:lumMod val="25000"/>
                  </a:schemeClr>
                </a:solidFill>
              </a:rPr>
              <a:t>-Bot, Photon</a:t>
            </a:r>
            <a:endParaRPr lang="bg-BG" sz="20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3" name="Правоъгълник: със заоблени ъгли 2">
            <a:extLst>
              <a:ext uri="{FF2B5EF4-FFF2-40B4-BE49-F238E27FC236}">
                <a16:creationId xmlns:a16="http://schemas.microsoft.com/office/drawing/2014/main" id="{D3F3DC25-254B-13BB-EE3E-27D1873A92AA}"/>
              </a:ext>
            </a:extLst>
          </p:cNvPr>
          <p:cNvSpPr/>
          <p:nvPr/>
        </p:nvSpPr>
        <p:spPr>
          <a:xfrm>
            <a:off x="3524084" y="1707269"/>
            <a:ext cx="3145037" cy="100095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/>
            <a:r>
              <a:rPr lang="bg-BG" sz="2000" dirty="0">
                <a:solidFill>
                  <a:schemeClr val="accent6">
                    <a:lumMod val="25000"/>
                  </a:schemeClr>
                </a:solidFill>
              </a:rPr>
              <a:t>Електронни елементи</a:t>
            </a:r>
            <a:r>
              <a:rPr lang="en-US" sz="2000" dirty="0">
                <a:solidFill>
                  <a:schemeClr val="accent6">
                    <a:lumMod val="25000"/>
                  </a:schemeClr>
                </a:solidFill>
              </a:rPr>
              <a:t>, </a:t>
            </a:r>
            <a:r>
              <a:rPr lang="bg-BG" sz="2000" dirty="0">
                <a:solidFill>
                  <a:schemeClr val="accent6">
                    <a:lumMod val="25000"/>
                  </a:schemeClr>
                </a:solidFill>
              </a:rPr>
              <a:t>електронни вериги</a:t>
            </a:r>
          </a:p>
        </p:txBody>
      </p:sp>
      <p:sp>
        <p:nvSpPr>
          <p:cNvPr id="2" name="Правоъгълник: със заоблени ъгли 1">
            <a:extLst>
              <a:ext uri="{FF2B5EF4-FFF2-40B4-BE49-F238E27FC236}">
                <a16:creationId xmlns:a16="http://schemas.microsoft.com/office/drawing/2014/main" id="{4EC820EC-A17B-3A76-DB24-3795B50315B6}"/>
              </a:ext>
            </a:extLst>
          </p:cNvPr>
          <p:cNvSpPr/>
          <p:nvPr/>
        </p:nvSpPr>
        <p:spPr>
          <a:xfrm>
            <a:off x="604457" y="1705725"/>
            <a:ext cx="2525574" cy="95281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000" dirty="0">
                <a:solidFill>
                  <a:schemeClr val="accent6">
                    <a:lumMod val="25000"/>
                  </a:schemeClr>
                </a:solidFill>
              </a:rPr>
              <a:t>Развитие на </a:t>
            </a:r>
            <a:r>
              <a:rPr lang="en-US" sz="2000" dirty="0">
                <a:solidFill>
                  <a:schemeClr val="accent6">
                    <a:lumMod val="25000"/>
                  </a:schemeClr>
                </a:solidFill>
              </a:rPr>
              <a:t>Soft Skills</a:t>
            </a:r>
          </a:p>
        </p:txBody>
      </p:sp>
      <p:sp>
        <p:nvSpPr>
          <p:cNvPr id="1011" name="Google Shape;1011;p43"/>
          <p:cNvSpPr txBox="1">
            <a:spLocks noGrp="1"/>
          </p:cNvSpPr>
          <p:nvPr>
            <p:ph type="title"/>
          </p:nvPr>
        </p:nvSpPr>
        <p:spPr>
          <a:xfrm>
            <a:off x="628159" y="384048"/>
            <a:ext cx="69957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/>
              <a:t>Модули</a:t>
            </a:r>
            <a:endParaRPr dirty="0"/>
          </a:p>
        </p:txBody>
      </p:sp>
      <p:sp>
        <p:nvSpPr>
          <p:cNvPr id="1020" name="Google Shape;1020;p43"/>
          <p:cNvSpPr txBox="1">
            <a:spLocks noGrp="1"/>
          </p:cNvSpPr>
          <p:nvPr>
            <p:ph type="title" idx="9"/>
          </p:nvPr>
        </p:nvSpPr>
        <p:spPr>
          <a:xfrm>
            <a:off x="799925" y="1135100"/>
            <a:ext cx="912000" cy="57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021" name="Google Shape;1021;p43"/>
          <p:cNvSpPr txBox="1">
            <a:spLocks noGrp="1"/>
          </p:cNvSpPr>
          <p:nvPr>
            <p:ph type="title" idx="13"/>
          </p:nvPr>
        </p:nvSpPr>
        <p:spPr>
          <a:xfrm>
            <a:off x="799925" y="2966500"/>
            <a:ext cx="912000" cy="57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1022" name="Google Shape;1022;p43"/>
          <p:cNvSpPr txBox="1">
            <a:spLocks noGrp="1"/>
          </p:cNvSpPr>
          <p:nvPr>
            <p:ph type="title" idx="14"/>
          </p:nvPr>
        </p:nvSpPr>
        <p:spPr>
          <a:xfrm>
            <a:off x="4572000" y="2966500"/>
            <a:ext cx="912000" cy="57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1023" name="Google Shape;1023;p43"/>
          <p:cNvSpPr txBox="1">
            <a:spLocks noGrp="1"/>
          </p:cNvSpPr>
          <p:nvPr>
            <p:ph type="title" idx="15"/>
          </p:nvPr>
        </p:nvSpPr>
        <p:spPr>
          <a:xfrm>
            <a:off x="4572000" y="1126726"/>
            <a:ext cx="912000" cy="57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cxnSp>
        <p:nvCxnSpPr>
          <p:cNvPr id="32" name="Google Shape;1252;p51">
            <a:extLst>
              <a:ext uri="{FF2B5EF4-FFF2-40B4-BE49-F238E27FC236}">
                <a16:creationId xmlns:a16="http://schemas.microsoft.com/office/drawing/2014/main" id="{6F01F979-1734-47AC-8F9B-94CB96F373D2}"/>
              </a:ext>
            </a:extLst>
          </p:cNvPr>
          <p:cNvCxnSpPr/>
          <p:nvPr/>
        </p:nvCxnSpPr>
        <p:spPr>
          <a:xfrm>
            <a:off x="2006016" y="1413332"/>
            <a:ext cx="2251500" cy="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dot"/>
            <a:round/>
            <a:headEnd type="oval" w="med" len="med"/>
            <a:tailEnd type="oval" w="med" len="med"/>
          </a:ln>
        </p:spPr>
      </p:cxnSp>
      <p:cxnSp>
        <p:nvCxnSpPr>
          <p:cNvPr id="33" name="Google Shape;1252;p51">
            <a:extLst>
              <a:ext uri="{FF2B5EF4-FFF2-40B4-BE49-F238E27FC236}">
                <a16:creationId xmlns:a16="http://schemas.microsoft.com/office/drawing/2014/main" id="{F2F7D731-64D8-48DB-878C-AC209A9E5252}"/>
              </a:ext>
            </a:extLst>
          </p:cNvPr>
          <p:cNvCxnSpPr/>
          <p:nvPr/>
        </p:nvCxnSpPr>
        <p:spPr>
          <a:xfrm>
            <a:off x="2006016" y="3256308"/>
            <a:ext cx="2251500" cy="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dot"/>
            <a:round/>
            <a:headEnd type="oval" w="med" len="med"/>
            <a:tailEnd type="oval" w="med" len="med"/>
          </a:ln>
        </p:spPr>
      </p:cxnSp>
      <p:cxnSp>
        <p:nvCxnSpPr>
          <p:cNvPr id="34" name="Google Shape;1252;p51">
            <a:extLst>
              <a:ext uri="{FF2B5EF4-FFF2-40B4-BE49-F238E27FC236}">
                <a16:creationId xmlns:a16="http://schemas.microsoft.com/office/drawing/2014/main" id="{641FC6D7-D17A-4D59-81C6-BABEC65855D9}"/>
              </a:ext>
            </a:extLst>
          </p:cNvPr>
          <p:cNvCxnSpPr>
            <a:cxnSpLocks/>
          </p:cNvCxnSpPr>
          <p:nvPr/>
        </p:nvCxnSpPr>
        <p:spPr>
          <a:xfrm>
            <a:off x="6683991" y="1539240"/>
            <a:ext cx="0" cy="1949512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dot"/>
            <a:round/>
            <a:headEnd type="oval" w="med" len="med"/>
            <a:tailEnd type="oval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large building in the background&#10;&#10;Description automatically generated">
            <a:extLst>
              <a:ext uri="{FF2B5EF4-FFF2-40B4-BE49-F238E27FC236}">
                <a16:creationId xmlns:a16="http://schemas.microsoft.com/office/drawing/2014/main" id="{2219BB22-F5EA-F0A0-98BA-85A908F86F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05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лавие 14">
            <a:extLst>
              <a:ext uri="{FF2B5EF4-FFF2-40B4-BE49-F238E27FC236}">
                <a16:creationId xmlns:a16="http://schemas.microsoft.com/office/drawing/2014/main" id="{3F624432-5F84-4602-B5AE-B1E8757A5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50" y="164810"/>
            <a:ext cx="6995700" cy="566400"/>
          </a:xfrm>
        </p:spPr>
        <p:txBody>
          <a:bodyPr/>
          <a:lstStyle/>
          <a:p>
            <a:r>
              <a:rPr lang="bg-BG" sz="4000" dirty="0"/>
              <a:t>Модули</a:t>
            </a:r>
            <a:endParaRPr lang="en-GB" sz="4000" dirty="0"/>
          </a:p>
        </p:txBody>
      </p:sp>
      <p:cxnSp>
        <p:nvCxnSpPr>
          <p:cNvPr id="23" name="Google Shape;1252;p51">
            <a:extLst>
              <a:ext uri="{FF2B5EF4-FFF2-40B4-BE49-F238E27FC236}">
                <a16:creationId xmlns:a16="http://schemas.microsoft.com/office/drawing/2014/main" id="{E0960C6A-4E52-C174-E00D-A2C4C49A10AF}"/>
              </a:ext>
            </a:extLst>
          </p:cNvPr>
          <p:cNvCxnSpPr/>
          <p:nvPr/>
        </p:nvCxnSpPr>
        <p:spPr>
          <a:xfrm>
            <a:off x="3446250" y="878851"/>
            <a:ext cx="22515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oval" w="med" len="med"/>
            <a:tailEnd type="oval" w="med" len="med"/>
          </a:ln>
        </p:spPr>
      </p:cxnSp>
      <p:sp>
        <p:nvSpPr>
          <p:cNvPr id="12" name="Google Shape;234;p40">
            <a:extLst>
              <a:ext uri="{FF2B5EF4-FFF2-40B4-BE49-F238E27FC236}">
                <a16:creationId xmlns:a16="http://schemas.microsoft.com/office/drawing/2014/main" id="{F84891E9-70F2-DBE8-E994-E13C96886F45}"/>
              </a:ext>
            </a:extLst>
          </p:cNvPr>
          <p:cNvSpPr txBox="1">
            <a:spLocks/>
          </p:cNvSpPr>
          <p:nvPr/>
        </p:nvSpPr>
        <p:spPr>
          <a:xfrm>
            <a:off x="747580" y="647975"/>
            <a:ext cx="1149049" cy="777192"/>
          </a:xfrm>
          <a:prstGeom prst="rect">
            <a:avLst/>
          </a:prstGeom>
          <a:effectLst>
            <a:outerShdw dist="38102" dir="1919768" algn="tl">
              <a:srgbClr val="44546A"/>
            </a:outerShdw>
          </a:effectLst>
        </p:spPr>
        <p:txBody>
          <a:bodyPr lIns="121898" tIns="121898" rIns="121898" bIns="121898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01</a:t>
            </a: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791" y="984937"/>
            <a:ext cx="5958372" cy="4073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Закръглен правоъгълник 4"/>
          <p:cNvSpPr/>
          <p:nvPr/>
        </p:nvSpPr>
        <p:spPr>
          <a:xfrm>
            <a:off x="3674686" y="2623561"/>
            <a:ext cx="1854437" cy="6665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9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Soft Skills</a:t>
            </a:r>
            <a:endParaRPr lang="bg-BG" sz="2800" dirty="0">
              <a:solidFill>
                <a:srgbClr val="0089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7466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лавие 14">
            <a:extLst>
              <a:ext uri="{FF2B5EF4-FFF2-40B4-BE49-F238E27FC236}">
                <a16:creationId xmlns:a16="http://schemas.microsoft.com/office/drawing/2014/main" id="{3F624432-5F84-4602-B5AE-B1E8757A5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50" y="164810"/>
            <a:ext cx="6995700" cy="566400"/>
          </a:xfrm>
        </p:spPr>
        <p:txBody>
          <a:bodyPr/>
          <a:lstStyle/>
          <a:p>
            <a:r>
              <a:rPr lang="bg-BG" sz="4000" dirty="0"/>
              <a:t>Модули</a:t>
            </a:r>
            <a:endParaRPr lang="en-GB" sz="4000" dirty="0"/>
          </a:p>
        </p:txBody>
      </p:sp>
      <p:sp>
        <p:nvSpPr>
          <p:cNvPr id="16" name="Google Shape;234;p40">
            <a:extLst>
              <a:ext uri="{FF2B5EF4-FFF2-40B4-BE49-F238E27FC236}">
                <a16:creationId xmlns:a16="http://schemas.microsoft.com/office/drawing/2014/main" id="{F84891E9-70F2-DBE8-E994-E13C96886F45}"/>
              </a:ext>
            </a:extLst>
          </p:cNvPr>
          <p:cNvSpPr txBox="1">
            <a:spLocks/>
          </p:cNvSpPr>
          <p:nvPr/>
        </p:nvSpPr>
        <p:spPr>
          <a:xfrm>
            <a:off x="747580" y="647975"/>
            <a:ext cx="1149049" cy="777192"/>
          </a:xfrm>
          <a:prstGeom prst="rect">
            <a:avLst/>
          </a:prstGeom>
          <a:effectLst>
            <a:outerShdw dist="38102" dir="1919768" algn="tl">
              <a:srgbClr val="44546A"/>
            </a:outerShdw>
          </a:effectLst>
        </p:spPr>
        <p:txBody>
          <a:bodyPr lIns="121898" tIns="121898" rIns="121898" bIns="121898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02</a:t>
            </a:r>
          </a:p>
        </p:txBody>
      </p:sp>
      <p:cxnSp>
        <p:nvCxnSpPr>
          <p:cNvPr id="23" name="Google Shape;1252;p51">
            <a:extLst>
              <a:ext uri="{FF2B5EF4-FFF2-40B4-BE49-F238E27FC236}">
                <a16:creationId xmlns:a16="http://schemas.microsoft.com/office/drawing/2014/main" id="{E0960C6A-4E52-C174-E00D-A2C4C49A10AF}"/>
              </a:ext>
            </a:extLst>
          </p:cNvPr>
          <p:cNvCxnSpPr/>
          <p:nvPr/>
        </p:nvCxnSpPr>
        <p:spPr>
          <a:xfrm>
            <a:off x="3446250" y="878851"/>
            <a:ext cx="22515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oval" w="med" len="med"/>
            <a:tailEnd type="oval" w="med" len="med"/>
          </a:ln>
        </p:spPr>
      </p:cxnSp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797" y="989444"/>
            <a:ext cx="5717136" cy="41540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0388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22" y="608838"/>
            <a:ext cx="4460905" cy="4397926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426" y="1879070"/>
            <a:ext cx="2714135" cy="2130933"/>
          </a:xfrm>
          <a:prstGeom prst="rect">
            <a:avLst/>
          </a:prstGeom>
        </p:spPr>
      </p:pic>
      <p:sp>
        <p:nvSpPr>
          <p:cNvPr id="5" name="Закръглен правоъгълник 4"/>
          <p:cNvSpPr/>
          <p:nvPr/>
        </p:nvSpPr>
        <p:spPr>
          <a:xfrm>
            <a:off x="3633251" y="395196"/>
            <a:ext cx="3264492" cy="7007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dirty="0"/>
              <a:t>makecode.microbit.org</a:t>
            </a:r>
            <a:endParaRPr lang="bg-BG" sz="2300" dirty="0"/>
          </a:p>
        </p:txBody>
      </p:sp>
    </p:spTree>
    <p:extLst>
      <p:ext uri="{BB962C8B-B14F-4D97-AF65-F5344CB8AC3E}">
        <p14:creationId xmlns:p14="http://schemas.microsoft.com/office/powerpoint/2010/main" val="2137863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лавие 14">
            <a:extLst>
              <a:ext uri="{FF2B5EF4-FFF2-40B4-BE49-F238E27FC236}">
                <a16:creationId xmlns:a16="http://schemas.microsoft.com/office/drawing/2014/main" id="{3F624432-5F84-4602-B5AE-B1E8757A5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50" y="164810"/>
            <a:ext cx="8069850" cy="566400"/>
          </a:xfrm>
        </p:spPr>
        <p:txBody>
          <a:bodyPr/>
          <a:lstStyle/>
          <a:p>
            <a:pPr algn="r"/>
            <a:r>
              <a:rPr lang="bg-BG" sz="4000" dirty="0"/>
              <a:t>Роботика: </a:t>
            </a:r>
            <a:r>
              <a:rPr lang="en-US" sz="4000" dirty="0"/>
              <a:t>Lego Spike Prime</a:t>
            </a:r>
            <a:endParaRPr lang="en-GB" sz="4000" dirty="0"/>
          </a:p>
        </p:txBody>
      </p:sp>
      <p:sp>
        <p:nvSpPr>
          <p:cNvPr id="16" name="Google Shape;234;p40">
            <a:extLst>
              <a:ext uri="{FF2B5EF4-FFF2-40B4-BE49-F238E27FC236}">
                <a16:creationId xmlns:a16="http://schemas.microsoft.com/office/drawing/2014/main" id="{F84891E9-70F2-DBE8-E994-E13C96886F45}"/>
              </a:ext>
            </a:extLst>
          </p:cNvPr>
          <p:cNvSpPr txBox="1">
            <a:spLocks/>
          </p:cNvSpPr>
          <p:nvPr/>
        </p:nvSpPr>
        <p:spPr>
          <a:xfrm>
            <a:off x="972096" y="248503"/>
            <a:ext cx="1149049" cy="777192"/>
          </a:xfrm>
          <a:prstGeom prst="rect">
            <a:avLst/>
          </a:prstGeom>
          <a:effectLst>
            <a:outerShdw dist="38102" dir="1919768" algn="tl">
              <a:srgbClr val="44546A"/>
            </a:outerShdw>
          </a:effectLst>
        </p:spPr>
        <p:txBody>
          <a:bodyPr lIns="121898" tIns="121898" rIns="121898" bIns="121898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03</a:t>
            </a:r>
          </a:p>
        </p:txBody>
      </p:sp>
      <p:sp>
        <p:nvSpPr>
          <p:cNvPr id="17" name="Google Shape;236;p40">
            <a:extLst>
              <a:ext uri="{FF2B5EF4-FFF2-40B4-BE49-F238E27FC236}">
                <a16:creationId xmlns:a16="http://schemas.microsoft.com/office/drawing/2014/main" id="{1B9135E0-9C37-9E86-02A5-D2F84211032E}"/>
              </a:ext>
            </a:extLst>
          </p:cNvPr>
          <p:cNvSpPr txBox="1">
            <a:spLocks/>
          </p:cNvSpPr>
          <p:nvPr/>
        </p:nvSpPr>
        <p:spPr>
          <a:xfrm>
            <a:off x="286365" y="1173337"/>
            <a:ext cx="6635334" cy="885203"/>
          </a:xfrm>
          <a:prstGeom prst="rect">
            <a:avLst/>
          </a:prstGeom>
        </p:spPr>
        <p:txBody>
          <a:bodyPr vert="horz" lIns="121898" tIns="121898" rIns="121898" bIns="12189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400" dirty="0"/>
          </a:p>
        </p:txBody>
      </p:sp>
      <p:cxnSp>
        <p:nvCxnSpPr>
          <p:cNvPr id="23" name="Google Shape;1252;p51">
            <a:extLst>
              <a:ext uri="{FF2B5EF4-FFF2-40B4-BE49-F238E27FC236}">
                <a16:creationId xmlns:a16="http://schemas.microsoft.com/office/drawing/2014/main" id="{E0960C6A-4E52-C174-E00D-A2C4C49A10AF}"/>
              </a:ext>
            </a:extLst>
          </p:cNvPr>
          <p:cNvCxnSpPr/>
          <p:nvPr/>
        </p:nvCxnSpPr>
        <p:spPr>
          <a:xfrm>
            <a:off x="3446250" y="878851"/>
            <a:ext cx="22515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oval" w="med" len="med"/>
            <a:tailEnd type="oval" w="med" len="med"/>
          </a:ln>
        </p:spPr>
      </p:cxnSp>
      <p:pic>
        <p:nvPicPr>
          <p:cNvPr id="3" name="Картина 2" descr="Картина, която съдържа човек, на закрито, рожден ден&#10;&#10;Описанието е генерирано автоматично">
            <a:extLst>
              <a:ext uri="{FF2B5EF4-FFF2-40B4-BE49-F238E27FC236}">
                <a16:creationId xmlns:a16="http://schemas.microsoft.com/office/drawing/2014/main" id="{1D259195-A495-B182-F542-AEAC4C674E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26" t="-6890"/>
          <a:stretch/>
        </p:blipFill>
        <p:spPr>
          <a:xfrm>
            <a:off x="6618069" y="1334461"/>
            <a:ext cx="2450052" cy="247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Картина 4" descr="Картина, която съдържа човек, на закрито, изправен&#10;&#10;Описанието е генерирано автоматично">
            <a:extLst>
              <a:ext uri="{FF2B5EF4-FFF2-40B4-BE49-F238E27FC236}">
                <a16:creationId xmlns:a16="http://schemas.microsoft.com/office/drawing/2014/main" id="{F100637B-5DA3-EDB3-6FE8-235B3D039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443" y="1705744"/>
            <a:ext cx="3743195" cy="2807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Картина 6" descr="Картина, която съдържа текст, на закрито, воденичар&#10;&#10;Описанието е генерирано автоматично">
            <a:extLst>
              <a:ext uri="{FF2B5EF4-FFF2-40B4-BE49-F238E27FC236}">
                <a16:creationId xmlns:a16="http://schemas.microsoft.com/office/drawing/2014/main" id="{1CD8FA13-A40F-4C3A-FD62-F769638A45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08"/>
          <a:stretch/>
        </p:blipFill>
        <p:spPr>
          <a:xfrm rot="5400000">
            <a:off x="427552" y="1000073"/>
            <a:ext cx="1947260" cy="2045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Картина 8" descr="Картина, която съдържа стена, човек, на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9ED62285-66CA-77EE-EE2B-EF2420BFB2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47" t="7042" r="14161"/>
          <a:stretch/>
        </p:blipFill>
        <p:spPr>
          <a:xfrm rot="5400000">
            <a:off x="416397" y="3132540"/>
            <a:ext cx="1969570" cy="1923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4692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лавие 14">
            <a:extLst>
              <a:ext uri="{FF2B5EF4-FFF2-40B4-BE49-F238E27FC236}">
                <a16:creationId xmlns:a16="http://schemas.microsoft.com/office/drawing/2014/main" id="{3F624432-5F84-4602-B5AE-B1E8757A5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50" y="164810"/>
            <a:ext cx="8069850" cy="566400"/>
          </a:xfrm>
        </p:spPr>
        <p:txBody>
          <a:bodyPr/>
          <a:lstStyle/>
          <a:p>
            <a:pPr algn="r"/>
            <a:r>
              <a:rPr lang="bg-BG" sz="4000" dirty="0"/>
              <a:t>Роботика: </a:t>
            </a:r>
            <a:r>
              <a:rPr lang="en-US" sz="4000" dirty="0"/>
              <a:t>Lego Spike Prime</a:t>
            </a:r>
            <a:endParaRPr lang="en-GB" sz="4000" dirty="0"/>
          </a:p>
        </p:txBody>
      </p:sp>
      <p:sp>
        <p:nvSpPr>
          <p:cNvPr id="16" name="Google Shape;234;p40">
            <a:extLst>
              <a:ext uri="{FF2B5EF4-FFF2-40B4-BE49-F238E27FC236}">
                <a16:creationId xmlns:a16="http://schemas.microsoft.com/office/drawing/2014/main" id="{F84891E9-70F2-DBE8-E994-E13C96886F45}"/>
              </a:ext>
            </a:extLst>
          </p:cNvPr>
          <p:cNvSpPr txBox="1">
            <a:spLocks/>
          </p:cNvSpPr>
          <p:nvPr/>
        </p:nvSpPr>
        <p:spPr>
          <a:xfrm>
            <a:off x="972096" y="248503"/>
            <a:ext cx="1149049" cy="777192"/>
          </a:xfrm>
          <a:prstGeom prst="rect">
            <a:avLst/>
          </a:prstGeom>
          <a:effectLst>
            <a:outerShdw dist="38102" dir="1919768" algn="tl">
              <a:srgbClr val="44546A"/>
            </a:outerShdw>
          </a:effectLst>
        </p:spPr>
        <p:txBody>
          <a:bodyPr lIns="121898" tIns="121898" rIns="121898" bIns="121898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03</a:t>
            </a:r>
          </a:p>
        </p:txBody>
      </p:sp>
      <p:sp>
        <p:nvSpPr>
          <p:cNvPr id="17" name="Google Shape;236;p40">
            <a:extLst>
              <a:ext uri="{FF2B5EF4-FFF2-40B4-BE49-F238E27FC236}">
                <a16:creationId xmlns:a16="http://schemas.microsoft.com/office/drawing/2014/main" id="{1B9135E0-9C37-9E86-02A5-D2F84211032E}"/>
              </a:ext>
            </a:extLst>
          </p:cNvPr>
          <p:cNvSpPr txBox="1">
            <a:spLocks/>
          </p:cNvSpPr>
          <p:nvPr/>
        </p:nvSpPr>
        <p:spPr>
          <a:xfrm>
            <a:off x="286365" y="1173337"/>
            <a:ext cx="6635334" cy="885203"/>
          </a:xfrm>
          <a:prstGeom prst="rect">
            <a:avLst/>
          </a:prstGeom>
        </p:spPr>
        <p:txBody>
          <a:bodyPr vert="horz" lIns="121898" tIns="121898" rIns="121898" bIns="12189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400" dirty="0"/>
          </a:p>
        </p:txBody>
      </p:sp>
      <p:cxnSp>
        <p:nvCxnSpPr>
          <p:cNvPr id="23" name="Google Shape;1252;p51">
            <a:extLst>
              <a:ext uri="{FF2B5EF4-FFF2-40B4-BE49-F238E27FC236}">
                <a16:creationId xmlns:a16="http://schemas.microsoft.com/office/drawing/2014/main" id="{E0960C6A-4E52-C174-E00D-A2C4C49A10AF}"/>
              </a:ext>
            </a:extLst>
          </p:cNvPr>
          <p:cNvCxnSpPr/>
          <p:nvPr/>
        </p:nvCxnSpPr>
        <p:spPr>
          <a:xfrm>
            <a:off x="3446250" y="878851"/>
            <a:ext cx="22515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oval" w="med" len="med"/>
            <a:tailEnd type="oval" w="med" len="med"/>
          </a:ln>
        </p:spPr>
      </p:cxnSp>
      <p:pic>
        <p:nvPicPr>
          <p:cNvPr id="5" name="Картина 4" descr="Картина, която съдържа човек, на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1837F12A-5F2E-9519-4CB7-18E5C442E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721728" y="1632867"/>
            <a:ext cx="3676241" cy="2757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Картина 8" descr="Картина, която съдържа човек, хора, маса за хранене&#10;&#10;Описанието е генерирано автоматично">
            <a:extLst>
              <a:ext uri="{FF2B5EF4-FFF2-40B4-BE49-F238E27FC236}">
                <a16:creationId xmlns:a16="http://schemas.microsoft.com/office/drawing/2014/main" id="{1224C191-6445-02BB-50DB-9F603A27B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301" y="1558292"/>
            <a:ext cx="3875106" cy="2906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Картина 6" descr="Картина, която съдържа диаграма&#10;&#10;Описанието е генерирано автоматично">
            <a:extLst>
              <a:ext uri="{FF2B5EF4-FFF2-40B4-BE49-F238E27FC236}">
                <a16:creationId xmlns:a16="http://schemas.microsoft.com/office/drawing/2014/main" id="{35B18CA6-D466-CB69-E1A9-D6C89C6FC2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90" r="6504"/>
          <a:stretch/>
        </p:blipFill>
        <p:spPr>
          <a:xfrm rot="5400000">
            <a:off x="145661" y="2077269"/>
            <a:ext cx="1856976" cy="1928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6243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лавие 14">
            <a:extLst>
              <a:ext uri="{FF2B5EF4-FFF2-40B4-BE49-F238E27FC236}">
                <a16:creationId xmlns:a16="http://schemas.microsoft.com/office/drawing/2014/main" id="{3F624432-5F84-4602-B5AE-B1E8757A5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365" y="164810"/>
            <a:ext cx="8857635" cy="566400"/>
          </a:xfrm>
        </p:spPr>
        <p:txBody>
          <a:bodyPr/>
          <a:lstStyle/>
          <a:p>
            <a:r>
              <a:rPr lang="bg-BG" sz="3600" dirty="0"/>
              <a:t>Роботика: </a:t>
            </a:r>
            <a:r>
              <a:rPr lang="en-US" sz="3600" dirty="0"/>
              <a:t>Edison, </a:t>
            </a:r>
            <a:r>
              <a:rPr lang="en-US" sz="3600" dirty="0" err="1"/>
              <a:t>InO</a:t>
            </a:r>
            <a:r>
              <a:rPr lang="en-US" sz="3600" dirty="0"/>
              <a:t>-Bot, Photon</a:t>
            </a:r>
            <a:endParaRPr lang="en-GB" sz="3600" dirty="0"/>
          </a:p>
        </p:txBody>
      </p:sp>
      <p:sp>
        <p:nvSpPr>
          <p:cNvPr id="16" name="Google Shape;234;p40">
            <a:extLst>
              <a:ext uri="{FF2B5EF4-FFF2-40B4-BE49-F238E27FC236}">
                <a16:creationId xmlns:a16="http://schemas.microsoft.com/office/drawing/2014/main" id="{F84891E9-70F2-DBE8-E994-E13C96886F45}"/>
              </a:ext>
            </a:extLst>
          </p:cNvPr>
          <p:cNvSpPr txBox="1">
            <a:spLocks/>
          </p:cNvSpPr>
          <p:nvPr/>
        </p:nvSpPr>
        <p:spPr>
          <a:xfrm>
            <a:off x="-221273" y="427568"/>
            <a:ext cx="1149049" cy="777192"/>
          </a:xfrm>
          <a:prstGeom prst="rect">
            <a:avLst/>
          </a:prstGeom>
          <a:effectLst>
            <a:outerShdw dist="38102" dir="1919768" algn="tl">
              <a:srgbClr val="44546A"/>
            </a:outerShdw>
          </a:effectLst>
        </p:spPr>
        <p:txBody>
          <a:bodyPr lIns="121898" tIns="121898" rIns="121898" bIns="121898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03</a:t>
            </a:r>
          </a:p>
        </p:txBody>
      </p:sp>
      <p:sp>
        <p:nvSpPr>
          <p:cNvPr id="17" name="Google Shape;236;p40">
            <a:extLst>
              <a:ext uri="{FF2B5EF4-FFF2-40B4-BE49-F238E27FC236}">
                <a16:creationId xmlns:a16="http://schemas.microsoft.com/office/drawing/2014/main" id="{1B9135E0-9C37-9E86-02A5-D2F84211032E}"/>
              </a:ext>
            </a:extLst>
          </p:cNvPr>
          <p:cNvSpPr txBox="1">
            <a:spLocks/>
          </p:cNvSpPr>
          <p:nvPr/>
        </p:nvSpPr>
        <p:spPr>
          <a:xfrm>
            <a:off x="286365" y="1173337"/>
            <a:ext cx="6635334" cy="885203"/>
          </a:xfrm>
          <a:prstGeom prst="rect">
            <a:avLst/>
          </a:prstGeom>
        </p:spPr>
        <p:txBody>
          <a:bodyPr vert="horz" lIns="121898" tIns="121898" rIns="121898" bIns="12189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400" dirty="0"/>
          </a:p>
        </p:txBody>
      </p:sp>
      <p:cxnSp>
        <p:nvCxnSpPr>
          <p:cNvPr id="23" name="Google Shape;1252;p51">
            <a:extLst>
              <a:ext uri="{FF2B5EF4-FFF2-40B4-BE49-F238E27FC236}">
                <a16:creationId xmlns:a16="http://schemas.microsoft.com/office/drawing/2014/main" id="{E0960C6A-4E52-C174-E00D-A2C4C49A10AF}"/>
              </a:ext>
            </a:extLst>
          </p:cNvPr>
          <p:cNvCxnSpPr/>
          <p:nvPr/>
        </p:nvCxnSpPr>
        <p:spPr>
          <a:xfrm>
            <a:off x="3446250" y="816164"/>
            <a:ext cx="22515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oval" w="med" len="med"/>
            <a:tailEnd type="oval" w="med" len="med"/>
          </a:ln>
        </p:spPr>
      </p:cxnSp>
      <p:pic>
        <p:nvPicPr>
          <p:cNvPr id="3" name="Картина 2" descr="Картина, която съдържа текст, човек, на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17DBD0EA-86F0-3E65-9F56-0183493A6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16550" y="1582249"/>
            <a:ext cx="2625573" cy="1969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Картина 4" descr="Картина, която съдържа текст, на закрито, човек, стена&#10;&#10;Описанието е генерирано автоматично">
            <a:extLst>
              <a:ext uri="{FF2B5EF4-FFF2-40B4-BE49-F238E27FC236}">
                <a16:creationId xmlns:a16="http://schemas.microsoft.com/office/drawing/2014/main" id="{E04F0274-48C9-04E2-20D3-2DFDE99AB6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5" t="20976" r="7716" b="10846"/>
          <a:stretch/>
        </p:blipFill>
        <p:spPr>
          <a:xfrm>
            <a:off x="3207177" y="3075136"/>
            <a:ext cx="3084163" cy="1790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Картина 6" descr="Картина, която съдържа текст, човек, на закрито, стена&#10;&#10;Описанието е генерирано автоматично">
            <a:extLst>
              <a:ext uri="{FF2B5EF4-FFF2-40B4-BE49-F238E27FC236}">
                <a16:creationId xmlns:a16="http://schemas.microsoft.com/office/drawing/2014/main" id="{90DFB9F4-F248-D9AF-C409-0AB0730099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231" r="19321" b="-1"/>
          <a:stretch/>
        </p:blipFill>
        <p:spPr>
          <a:xfrm>
            <a:off x="302766" y="1879072"/>
            <a:ext cx="2824365" cy="265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Картина 8" descr="Картина, която съдържа човек, на закрито, група, тълпа&#10;&#10;Описанието е генерирано автоматично">
            <a:extLst>
              <a:ext uri="{FF2B5EF4-FFF2-40B4-BE49-F238E27FC236}">
                <a16:creationId xmlns:a16="http://schemas.microsoft.com/office/drawing/2014/main" id="{AEB18B73-4882-5159-BA8D-6C8CDB5B3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7177" y="901119"/>
            <a:ext cx="2826095" cy="2119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0220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лавие 14">
            <a:extLst>
              <a:ext uri="{FF2B5EF4-FFF2-40B4-BE49-F238E27FC236}">
                <a16:creationId xmlns:a16="http://schemas.microsoft.com/office/drawing/2014/main" id="{3F624432-5F84-4602-B5AE-B1E8757A5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50" y="1264"/>
            <a:ext cx="6995700" cy="566400"/>
          </a:xfrm>
        </p:spPr>
        <p:txBody>
          <a:bodyPr/>
          <a:lstStyle/>
          <a:p>
            <a:r>
              <a:rPr lang="bg-BG" sz="4000" dirty="0"/>
              <a:t>Състезания – 6. клас</a:t>
            </a:r>
            <a:endParaRPr lang="en-GB" sz="4000" dirty="0"/>
          </a:p>
        </p:txBody>
      </p:sp>
      <p:sp>
        <p:nvSpPr>
          <p:cNvPr id="17" name="Google Shape;236;p40">
            <a:extLst>
              <a:ext uri="{FF2B5EF4-FFF2-40B4-BE49-F238E27FC236}">
                <a16:creationId xmlns:a16="http://schemas.microsoft.com/office/drawing/2014/main" id="{1B9135E0-9C37-9E86-02A5-D2F84211032E}"/>
              </a:ext>
            </a:extLst>
          </p:cNvPr>
          <p:cNvSpPr txBox="1">
            <a:spLocks/>
          </p:cNvSpPr>
          <p:nvPr/>
        </p:nvSpPr>
        <p:spPr>
          <a:xfrm>
            <a:off x="286365" y="1173337"/>
            <a:ext cx="6635334" cy="885203"/>
          </a:xfrm>
          <a:prstGeom prst="rect">
            <a:avLst/>
          </a:prstGeom>
        </p:spPr>
        <p:txBody>
          <a:bodyPr vert="horz" lIns="121898" tIns="121898" rIns="121898" bIns="12189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400" dirty="0"/>
          </a:p>
        </p:txBody>
      </p:sp>
      <p:cxnSp>
        <p:nvCxnSpPr>
          <p:cNvPr id="23" name="Google Shape;1252;p51">
            <a:extLst>
              <a:ext uri="{FF2B5EF4-FFF2-40B4-BE49-F238E27FC236}">
                <a16:creationId xmlns:a16="http://schemas.microsoft.com/office/drawing/2014/main" id="{E0960C6A-4E52-C174-E00D-A2C4C49A10AF}"/>
              </a:ext>
            </a:extLst>
          </p:cNvPr>
          <p:cNvCxnSpPr/>
          <p:nvPr/>
        </p:nvCxnSpPr>
        <p:spPr>
          <a:xfrm>
            <a:off x="3440028" y="731846"/>
            <a:ext cx="22515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oval" w="med" len="med"/>
            <a:tailEnd type="oval" w="med" len="med"/>
          </a:ln>
        </p:spPr>
      </p:cxnSp>
      <p:pic>
        <p:nvPicPr>
          <p:cNvPr id="3" name="Картина 2" descr="Картина, която съдържа човек, изправен, позиране&#10;&#10;Описанието е генерирано автоматично">
            <a:extLst>
              <a:ext uri="{FF2B5EF4-FFF2-40B4-BE49-F238E27FC236}">
                <a16:creationId xmlns:a16="http://schemas.microsoft.com/office/drawing/2014/main" id="{9368F9C5-FDFF-8D1A-9E4B-4C8BE82F50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64" t="21381" r="4446" b="19826"/>
          <a:stretch/>
        </p:blipFill>
        <p:spPr>
          <a:xfrm>
            <a:off x="49013" y="3622235"/>
            <a:ext cx="2691377" cy="1356455"/>
          </a:xfrm>
          <a:prstGeom prst="rect">
            <a:avLst/>
          </a:prstGeom>
        </p:spPr>
      </p:pic>
      <p:pic>
        <p:nvPicPr>
          <p:cNvPr id="5" name="Картина 4" descr="Картина, която съдържа текст&#10;&#10;Описанието е генерирано автоматично">
            <a:extLst>
              <a:ext uri="{FF2B5EF4-FFF2-40B4-BE49-F238E27FC236}">
                <a16:creationId xmlns:a16="http://schemas.microsoft.com/office/drawing/2014/main" id="{FECA67F2-C6DA-3E4B-A931-D78BDFC985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37" t="3933" r="9059" b="10151"/>
          <a:stretch/>
        </p:blipFill>
        <p:spPr>
          <a:xfrm rot="5400000">
            <a:off x="619968" y="2212420"/>
            <a:ext cx="1412945" cy="1188507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68573EC0-B8BD-C520-F34F-B49B9ADB2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806" y="1468034"/>
            <a:ext cx="2306504" cy="1580029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724A86B0-9DE3-F35B-8ECC-ECE25F37B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8681" y="3417975"/>
            <a:ext cx="2248026" cy="1580029"/>
          </a:xfrm>
          <a:prstGeom prst="rect">
            <a:avLst/>
          </a:prstGeom>
        </p:spPr>
      </p:pic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3D4CD359-B40D-C7C9-B917-F3FD9ED6BF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7836" y="2390134"/>
            <a:ext cx="2285776" cy="1580029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015313FC-5D9F-94DC-6135-867AFB2EC7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3506" y="3601481"/>
            <a:ext cx="2273307" cy="1580029"/>
          </a:xfrm>
          <a:prstGeom prst="rect">
            <a:avLst/>
          </a:prstGeom>
        </p:spPr>
      </p:pic>
      <p:pic>
        <p:nvPicPr>
          <p:cNvPr id="22" name="Картина 21" descr="Картина, която съдържа текст&#10;&#10;Описанието е генерирано автоматично">
            <a:extLst>
              <a:ext uri="{FF2B5EF4-FFF2-40B4-BE49-F238E27FC236}">
                <a16:creationId xmlns:a16="http://schemas.microsoft.com/office/drawing/2014/main" id="{B4A56B69-EDEF-DF45-1140-77E40025F2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8790" y="1084968"/>
            <a:ext cx="3485726" cy="817093"/>
          </a:xfrm>
          <a:prstGeom prst="rect">
            <a:avLst/>
          </a:prstGeom>
        </p:spPr>
      </p:pic>
      <p:sp>
        <p:nvSpPr>
          <p:cNvPr id="24" name="Текстово поле 23">
            <a:extLst>
              <a:ext uri="{FF2B5EF4-FFF2-40B4-BE49-F238E27FC236}">
                <a16:creationId xmlns:a16="http://schemas.microsoft.com/office/drawing/2014/main" id="{DCF49F87-684C-2133-6B65-4E4D897575DE}"/>
              </a:ext>
            </a:extLst>
          </p:cNvPr>
          <p:cNvSpPr txBox="1"/>
          <p:nvPr/>
        </p:nvSpPr>
        <p:spPr>
          <a:xfrm>
            <a:off x="6015972" y="2039922"/>
            <a:ext cx="3044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dirty="0">
                <a:solidFill>
                  <a:srgbClr val="375A64"/>
                </a:solidFill>
                <a:latin typeface="Comic Sans MS" panose="030F0702030302020204" pitchFamily="66" charset="0"/>
              </a:rPr>
              <a:t>Симеон </a:t>
            </a:r>
            <a:r>
              <a:rPr lang="ru-RU" sz="1800" dirty="0" err="1">
                <a:solidFill>
                  <a:srgbClr val="375A64"/>
                </a:solidFill>
                <a:latin typeface="Comic Sans MS" panose="030F0702030302020204" pitchFamily="66" charset="0"/>
              </a:rPr>
              <a:t>Метаксов</a:t>
            </a:r>
            <a:endParaRPr lang="ru-RU" sz="1800" dirty="0">
              <a:solidFill>
                <a:srgbClr val="375A64"/>
              </a:solidFill>
              <a:latin typeface="Comic Sans MS" panose="030F0702030302020204" pitchFamily="66" charset="0"/>
            </a:endParaRPr>
          </a:p>
          <a:p>
            <a:pPr algn="r"/>
            <a:r>
              <a:rPr lang="ru-RU" sz="1800" dirty="0">
                <a:solidFill>
                  <a:srgbClr val="375A64"/>
                </a:solidFill>
                <a:latin typeface="Comic Sans MS" panose="030F0702030302020204" pitchFamily="66" charset="0"/>
              </a:rPr>
              <a:t>78 точки</a:t>
            </a:r>
          </a:p>
          <a:p>
            <a:pPr algn="r"/>
            <a:endParaRPr lang="ru-RU" sz="1800" dirty="0">
              <a:solidFill>
                <a:srgbClr val="375A64"/>
              </a:solidFill>
              <a:latin typeface="Comic Sans MS" panose="030F0702030302020204" pitchFamily="66" charset="0"/>
            </a:endParaRPr>
          </a:p>
          <a:p>
            <a:pPr algn="r"/>
            <a:r>
              <a:rPr lang="ru-RU" sz="1800" dirty="0">
                <a:solidFill>
                  <a:srgbClr val="375A64"/>
                </a:solidFill>
                <a:latin typeface="Comic Sans MS" panose="030F0702030302020204" pitchFamily="66" charset="0"/>
              </a:rPr>
              <a:t>Георги Стамболов</a:t>
            </a:r>
          </a:p>
          <a:p>
            <a:pPr algn="r"/>
            <a:r>
              <a:rPr lang="ru-RU" sz="1800" dirty="0">
                <a:solidFill>
                  <a:srgbClr val="375A64"/>
                </a:solidFill>
                <a:latin typeface="Comic Sans MS" panose="030F0702030302020204" pitchFamily="66" charset="0"/>
              </a:rPr>
              <a:t>79 точки</a:t>
            </a:r>
            <a:endParaRPr lang="en-US" sz="1800" dirty="0">
              <a:solidFill>
                <a:srgbClr val="375A64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Заглавие 27">
            <a:extLst>
              <a:ext uri="{FF2B5EF4-FFF2-40B4-BE49-F238E27FC236}">
                <a16:creationId xmlns:a16="http://schemas.microsoft.com/office/drawing/2014/main" id="{1F6F2C3C-EB7B-E6C3-E71F-196B1FFF0FD2}"/>
              </a:ext>
            </a:extLst>
          </p:cNvPr>
          <p:cNvSpPr txBox="1">
            <a:spLocks/>
          </p:cNvSpPr>
          <p:nvPr/>
        </p:nvSpPr>
        <p:spPr>
          <a:xfrm>
            <a:off x="2775806" y="863582"/>
            <a:ext cx="2141748" cy="5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BC1"/>
              </a:buClr>
              <a:buSzPts val="2700"/>
              <a:buFont typeface="Roboto"/>
              <a:buNone/>
              <a:defRPr sz="2700" b="1" i="0" u="none" strike="noStrike" cap="none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IT </a:t>
            </a:r>
            <a:r>
              <a:rPr lang="bg-BG" sz="32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Знайко</a:t>
            </a:r>
            <a:endParaRPr lang="en-GB" sz="3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9" name="Заглавие 27">
            <a:extLst>
              <a:ext uri="{FF2B5EF4-FFF2-40B4-BE49-F238E27FC236}">
                <a16:creationId xmlns:a16="http://schemas.microsoft.com/office/drawing/2014/main" id="{D68E03ED-EE7A-E5FC-F59F-CE1E69A6D846}"/>
              </a:ext>
            </a:extLst>
          </p:cNvPr>
          <p:cNvSpPr txBox="1">
            <a:spLocks/>
          </p:cNvSpPr>
          <p:nvPr/>
        </p:nvSpPr>
        <p:spPr>
          <a:xfrm>
            <a:off x="197578" y="1429982"/>
            <a:ext cx="2141748" cy="5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BC1"/>
              </a:buClr>
              <a:buSzPts val="2700"/>
              <a:buFont typeface="Roboto"/>
              <a:buNone/>
              <a:defRPr sz="2700" b="1" i="0" u="none" strike="noStrike" cap="none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bg-BG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Бобър</a:t>
            </a:r>
            <a:endParaRPr lang="en-GB" sz="3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333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F08F5DA-408F-3B78-8870-C7AEAD071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Анкета – 6. клас</a:t>
            </a:r>
            <a:endParaRPr lang="en-US" dirty="0"/>
          </a:p>
        </p:txBody>
      </p:sp>
      <p:pic>
        <p:nvPicPr>
          <p:cNvPr id="4" name="Картина 3" descr="Картина, която съдържа диаграма&#10;&#10;Описанието е генерирано автоматично">
            <a:extLst>
              <a:ext uri="{FF2B5EF4-FFF2-40B4-BE49-F238E27FC236}">
                <a16:creationId xmlns:a16="http://schemas.microsoft.com/office/drawing/2014/main" id="{F9DCFD37-EE6E-B70C-85E2-6AFB6CDA3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39" y="1422677"/>
            <a:ext cx="8216921" cy="335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5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 descr="Картина, която съдържа диаграма, кръгова диаграма&#10;&#10;Описанието е генерирано автоматично">
            <a:extLst>
              <a:ext uri="{FF2B5EF4-FFF2-40B4-BE49-F238E27FC236}">
                <a16:creationId xmlns:a16="http://schemas.microsoft.com/office/drawing/2014/main" id="{F34ECB86-A0D2-A963-83DF-8D455BEA7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020" y="1250766"/>
            <a:ext cx="6591960" cy="3623451"/>
          </a:xfrm>
          <a:prstGeom prst="rect">
            <a:avLst/>
          </a:prstGeom>
        </p:spPr>
      </p:pic>
      <p:sp>
        <p:nvSpPr>
          <p:cNvPr id="8" name="Заглавие 1">
            <a:extLst>
              <a:ext uri="{FF2B5EF4-FFF2-40B4-BE49-F238E27FC236}">
                <a16:creationId xmlns:a16="http://schemas.microsoft.com/office/drawing/2014/main" id="{B73F69F8-279F-2714-4D20-E435FE7D7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50" y="384048"/>
            <a:ext cx="6995700" cy="566400"/>
          </a:xfrm>
        </p:spPr>
        <p:txBody>
          <a:bodyPr/>
          <a:lstStyle/>
          <a:p>
            <a:r>
              <a:rPr lang="bg-BG" dirty="0"/>
              <a:t>Анкета – 6. клас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576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F08F5DA-408F-3B78-8870-C7AEAD071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Анкета – 6. клас </a:t>
            </a:r>
            <a:endParaRPr lang="en-US" dirty="0"/>
          </a:p>
        </p:txBody>
      </p:sp>
      <p:pic>
        <p:nvPicPr>
          <p:cNvPr id="3074" name="Picture 2" descr="Диаграма за отговорите на формуляра. Заглавие на въпроса: 4. Интересни ли ви бяха проектите с micro: bit?. Брой отговори: .">
            <a:extLst>
              <a:ext uri="{FF2B5EF4-FFF2-40B4-BE49-F238E27FC236}">
                <a16:creationId xmlns:a16="http://schemas.microsoft.com/office/drawing/2014/main" id="{DF449C33-B8F7-4216-101D-FCF8DE3F6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42" y="1069256"/>
            <a:ext cx="7545451" cy="369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958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30" name="Google Shape;3730;p64"/>
          <p:cNvCxnSpPr>
            <a:cxnSpLocks/>
            <a:stCxn id="3734" idx="2"/>
            <a:endCxn id="3732" idx="4"/>
          </p:cNvCxnSpPr>
          <p:nvPr/>
        </p:nvCxnSpPr>
        <p:spPr>
          <a:xfrm flipH="1" flipV="1">
            <a:off x="2245456" y="1858497"/>
            <a:ext cx="28806" cy="881613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733" name="Google Shape;3733;p64"/>
          <p:cNvCxnSpPr/>
          <p:nvPr/>
        </p:nvCxnSpPr>
        <p:spPr>
          <a:xfrm rot="10800000" flipH="1">
            <a:off x="874312" y="2599678"/>
            <a:ext cx="7213500" cy="7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oval" w="med" len="med"/>
            <a:tailEnd type="oval" w="med" len="med"/>
          </a:ln>
        </p:spPr>
      </p:cxnSp>
      <p:sp>
        <p:nvSpPr>
          <p:cNvPr id="3734" name="Google Shape;3734;p64"/>
          <p:cNvSpPr/>
          <p:nvPr/>
        </p:nvSpPr>
        <p:spPr>
          <a:xfrm>
            <a:off x="1729162" y="2403810"/>
            <a:ext cx="1090200" cy="336300"/>
          </a:xfrm>
          <a:prstGeom prst="roundRect">
            <a:avLst>
              <a:gd name="adj" fmla="val 16667"/>
            </a:avLst>
          </a:prstGeom>
          <a:solidFill>
            <a:srgbClr val="0089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5" name="Google Shape;3735;p64"/>
          <p:cNvSpPr/>
          <p:nvPr/>
        </p:nvSpPr>
        <p:spPr>
          <a:xfrm>
            <a:off x="3111825" y="2403810"/>
            <a:ext cx="1090200" cy="336300"/>
          </a:xfrm>
          <a:prstGeom prst="roundRect">
            <a:avLst>
              <a:gd name="adj" fmla="val 16667"/>
            </a:avLst>
          </a:prstGeom>
          <a:solidFill>
            <a:srgbClr val="99E4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6" name="Google Shape;3736;p64"/>
          <p:cNvSpPr/>
          <p:nvPr/>
        </p:nvSpPr>
        <p:spPr>
          <a:xfrm>
            <a:off x="4494487" y="2403810"/>
            <a:ext cx="1090200" cy="336300"/>
          </a:xfrm>
          <a:prstGeom prst="roundRect">
            <a:avLst>
              <a:gd name="adj" fmla="val 16667"/>
            </a:avLst>
          </a:prstGeom>
          <a:solidFill>
            <a:srgbClr val="0089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7" name="Google Shape;3737;p64"/>
          <p:cNvSpPr/>
          <p:nvPr/>
        </p:nvSpPr>
        <p:spPr>
          <a:xfrm>
            <a:off x="5877150" y="2403810"/>
            <a:ext cx="1090200" cy="336300"/>
          </a:xfrm>
          <a:prstGeom prst="roundRect">
            <a:avLst>
              <a:gd name="adj" fmla="val 16667"/>
            </a:avLst>
          </a:prstGeom>
          <a:solidFill>
            <a:srgbClr val="99E4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9" name="Google Shape;3739;p64"/>
          <p:cNvSpPr txBox="1"/>
          <p:nvPr/>
        </p:nvSpPr>
        <p:spPr>
          <a:xfrm>
            <a:off x="3111822" y="2403910"/>
            <a:ext cx="10902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28000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899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40" name="Google Shape;3740;p64"/>
          <p:cNvSpPr txBox="1"/>
          <p:nvPr/>
        </p:nvSpPr>
        <p:spPr>
          <a:xfrm>
            <a:off x="4482548" y="2403810"/>
            <a:ext cx="10902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28000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0F7E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41" name="Google Shape;3741;p64"/>
          <p:cNvSpPr txBox="1"/>
          <p:nvPr/>
        </p:nvSpPr>
        <p:spPr>
          <a:xfrm>
            <a:off x="5877159" y="2403910"/>
            <a:ext cx="10902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28000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899D"/>
              </a:solidFill>
              <a:latin typeface="Roboto"/>
              <a:ea typeface="Roboto"/>
              <a:sym typeface="Roboto"/>
            </a:endParaRPr>
          </a:p>
        </p:txBody>
      </p:sp>
      <p:sp>
        <p:nvSpPr>
          <p:cNvPr id="3743" name="Google Shape;3743;p64"/>
          <p:cNvSpPr/>
          <p:nvPr/>
        </p:nvSpPr>
        <p:spPr>
          <a:xfrm>
            <a:off x="3299950" y="3318610"/>
            <a:ext cx="799200" cy="7995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4" name="Google Shape;3744;p64"/>
          <p:cNvSpPr/>
          <p:nvPr/>
        </p:nvSpPr>
        <p:spPr>
          <a:xfrm>
            <a:off x="6022650" y="3318622"/>
            <a:ext cx="799200" cy="7995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5" name="Google Shape;3745;p64"/>
          <p:cNvSpPr/>
          <p:nvPr/>
        </p:nvSpPr>
        <p:spPr>
          <a:xfrm>
            <a:off x="4636150" y="1025947"/>
            <a:ext cx="799200" cy="7995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2" name="Google Shape;3732;p64"/>
          <p:cNvSpPr/>
          <p:nvPr/>
        </p:nvSpPr>
        <p:spPr>
          <a:xfrm>
            <a:off x="1845856" y="1058997"/>
            <a:ext cx="799200" cy="7995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47" name="Google Shape;3747;p64"/>
          <p:cNvGrpSpPr/>
          <p:nvPr/>
        </p:nvGrpSpPr>
        <p:grpSpPr>
          <a:xfrm>
            <a:off x="3523991" y="3545297"/>
            <a:ext cx="351155" cy="346092"/>
            <a:chOff x="-64774725" y="1916550"/>
            <a:chExt cx="319000" cy="314400"/>
          </a:xfrm>
        </p:grpSpPr>
        <p:sp>
          <p:nvSpPr>
            <p:cNvPr id="3748" name="Google Shape;3748;p64"/>
            <p:cNvSpPr/>
            <p:nvPr/>
          </p:nvSpPr>
          <p:spPr>
            <a:xfrm>
              <a:off x="-64774725" y="1916550"/>
              <a:ext cx="319000" cy="314400"/>
            </a:xfrm>
            <a:custGeom>
              <a:avLst/>
              <a:gdLst/>
              <a:ahLst/>
              <a:cxnLst/>
              <a:rect l="l" t="t" r="r" b="b"/>
              <a:pathLst>
                <a:path w="12760" h="12576" extrusionOk="0">
                  <a:moveTo>
                    <a:pt x="11436" y="856"/>
                  </a:moveTo>
                  <a:cubicBezTo>
                    <a:pt x="11562" y="856"/>
                    <a:pt x="11657" y="888"/>
                    <a:pt x="11783" y="951"/>
                  </a:cubicBezTo>
                  <a:cubicBezTo>
                    <a:pt x="11877" y="1077"/>
                    <a:pt x="11940" y="1203"/>
                    <a:pt x="11909" y="1329"/>
                  </a:cubicBezTo>
                  <a:cubicBezTo>
                    <a:pt x="11814" y="2431"/>
                    <a:pt x="11562" y="3440"/>
                    <a:pt x="11090" y="4416"/>
                  </a:cubicBezTo>
                  <a:lnTo>
                    <a:pt x="8317" y="1675"/>
                  </a:lnTo>
                  <a:cubicBezTo>
                    <a:pt x="9263" y="1234"/>
                    <a:pt x="10334" y="951"/>
                    <a:pt x="11436" y="856"/>
                  </a:cubicBezTo>
                  <a:close/>
                  <a:moveTo>
                    <a:pt x="3781" y="4542"/>
                  </a:moveTo>
                  <a:lnTo>
                    <a:pt x="3781" y="4542"/>
                  </a:lnTo>
                  <a:cubicBezTo>
                    <a:pt x="3529" y="4983"/>
                    <a:pt x="3245" y="5456"/>
                    <a:pt x="3056" y="5960"/>
                  </a:cubicBezTo>
                  <a:cubicBezTo>
                    <a:pt x="2878" y="5949"/>
                    <a:pt x="2699" y="5942"/>
                    <a:pt x="2522" y="5942"/>
                  </a:cubicBezTo>
                  <a:cubicBezTo>
                    <a:pt x="2167" y="5942"/>
                    <a:pt x="1817" y="5970"/>
                    <a:pt x="1481" y="6054"/>
                  </a:cubicBezTo>
                  <a:cubicBezTo>
                    <a:pt x="1544" y="5928"/>
                    <a:pt x="1670" y="5802"/>
                    <a:pt x="1733" y="5739"/>
                  </a:cubicBezTo>
                  <a:cubicBezTo>
                    <a:pt x="2331" y="5141"/>
                    <a:pt x="2993" y="4731"/>
                    <a:pt x="3781" y="4542"/>
                  </a:cubicBezTo>
                  <a:close/>
                  <a:moveTo>
                    <a:pt x="7561" y="2022"/>
                  </a:moveTo>
                  <a:lnTo>
                    <a:pt x="10680" y="5141"/>
                  </a:lnTo>
                  <a:cubicBezTo>
                    <a:pt x="9546" y="7157"/>
                    <a:pt x="7687" y="8669"/>
                    <a:pt x="5419" y="9331"/>
                  </a:cubicBezTo>
                  <a:lnTo>
                    <a:pt x="3403" y="7346"/>
                  </a:lnTo>
                  <a:cubicBezTo>
                    <a:pt x="4064" y="5109"/>
                    <a:pt x="5576" y="3219"/>
                    <a:pt x="7561" y="2022"/>
                  </a:cubicBezTo>
                  <a:close/>
                  <a:moveTo>
                    <a:pt x="2899" y="8008"/>
                  </a:moveTo>
                  <a:lnTo>
                    <a:pt x="4789" y="9898"/>
                  </a:lnTo>
                  <a:lnTo>
                    <a:pt x="4316" y="10623"/>
                  </a:lnTo>
                  <a:lnTo>
                    <a:pt x="2142" y="8449"/>
                  </a:lnTo>
                  <a:lnTo>
                    <a:pt x="2899" y="8008"/>
                  </a:lnTo>
                  <a:close/>
                  <a:moveTo>
                    <a:pt x="2363" y="9867"/>
                  </a:moveTo>
                  <a:lnTo>
                    <a:pt x="2899" y="10371"/>
                  </a:lnTo>
                  <a:cubicBezTo>
                    <a:pt x="2741" y="10497"/>
                    <a:pt x="2520" y="10654"/>
                    <a:pt x="2300" y="10780"/>
                  </a:cubicBezTo>
                  <a:cubicBezTo>
                    <a:pt x="1985" y="10969"/>
                    <a:pt x="1733" y="11095"/>
                    <a:pt x="1638" y="11127"/>
                  </a:cubicBezTo>
                  <a:cubicBezTo>
                    <a:pt x="1701" y="10969"/>
                    <a:pt x="1796" y="10780"/>
                    <a:pt x="1985" y="10465"/>
                  </a:cubicBezTo>
                  <a:cubicBezTo>
                    <a:pt x="2142" y="10213"/>
                    <a:pt x="2268" y="10024"/>
                    <a:pt x="2363" y="9867"/>
                  </a:cubicBezTo>
                  <a:close/>
                  <a:moveTo>
                    <a:pt x="8191" y="8984"/>
                  </a:moveTo>
                  <a:lnTo>
                    <a:pt x="8191" y="8984"/>
                  </a:lnTo>
                  <a:cubicBezTo>
                    <a:pt x="7971" y="9867"/>
                    <a:pt x="7467" y="10686"/>
                    <a:pt x="6711" y="11284"/>
                  </a:cubicBezTo>
                  <a:cubicBezTo>
                    <a:pt x="6837" y="10749"/>
                    <a:pt x="6837" y="10245"/>
                    <a:pt x="6774" y="9741"/>
                  </a:cubicBezTo>
                  <a:cubicBezTo>
                    <a:pt x="7309" y="9551"/>
                    <a:pt x="7782" y="9268"/>
                    <a:pt x="8191" y="8984"/>
                  </a:cubicBezTo>
                  <a:close/>
                  <a:moveTo>
                    <a:pt x="11509" y="1"/>
                  </a:moveTo>
                  <a:cubicBezTo>
                    <a:pt x="11474" y="1"/>
                    <a:pt x="11440" y="2"/>
                    <a:pt x="11405" y="6"/>
                  </a:cubicBezTo>
                  <a:cubicBezTo>
                    <a:pt x="10365" y="100"/>
                    <a:pt x="9389" y="321"/>
                    <a:pt x="8412" y="730"/>
                  </a:cubicBezTo>
                  <a:cubicBezTo>
                    <a:pt x="7498" y="1077"/>
                    <a:pt x="6616" y="1644"/>
                    <a:pt x="5797" y="2274"/>
                  </a:cubicBezTo>
                  <a:cubicBezTo>
                    <a:pt x="5324" y="2652"/>
                    <a:pt x="4852" y="3093"/>
                    <a:pt x="4474" y="3566"/>
                  </a:cubicBezTo>
                  <a:cubicBezTo>
                    <a:pt x="3245" y="3629"/>
                    <a:pt x="2048" y="4196"/>
                    <a:pt x="1166" y="5109"/>
                  </a:cubicBezTo>
                  <a:cubicBezTo>
                    <a:pt x="725" y="5519"/>
                    <a:pt x="378" y="6054"/>
                    <a:pt x="95" y="6590"/>
                  </a:cubicBezTo>
                  <a:cubicBezTo>
                    <a:pt x="0" y="6748"/>
                    <a:pt x="63" y="6937"/>
                    <a:pt x="158" y="7063"/>
                  </a:cubicBezTo>
                  <a:cubicBezTo>
                    <a:pt x="252" y="7157"/>
                    <a:pt x="378" y="7189"/>
                    <a:pt x="441" y="7189"/>
                  </a:cubicBezTo>
                  <a:cubicBezTo>
                    <a:pt x="536" y="7189"/>
                    <a:pt x="567" y="7189"/>
                    <a:pt x="630" y="7157"/>
                  </a:cubicBezTo>
                  <a:cubicBezTo>
                    <a:pt x="1198" y="6873"/>
                    <a:pt x="1842" y="6743"/>
                    <a:pt x="2471" y="6743"/>
                  </a:cubicBezTo>
                  <a:cubicBezTo>
                    <a:pt x="2540" y="6743"/>
                    <a:pt x="2609" y="6744"/>
                    <a:pt x="2678" y="6748"/>
                  </a:cubicBezTo>
                  <a:cubicBezTo>
                    <a:pt x="2647" y="6905"/>
                    <a:pt x="2615" y="7031"/>
                    <a:pt x="2584" y="7189"/>
                  </a:cubicBezTo>
                  <a:lnTo>
                    <a:pt x="1229" y="7976"/>
                  </a:lnTo>
                  <a:cubicBezTo>
                    <a:pt x="1008" y="8134"/>
                    <a:pt x="945" y="8449"/>
                    <a:pt x="1166" y="8606"/>
                  </a:cubicBezTo>
                  <a:lnTo>
                    <a:pt x="1733" y="9173"/>
                  </a:lnTo>
                  <a:cubicBezTo>
                    <a:pt x="1544" y="9425"/>
                    <a:pt x="1323" y="9772"/>
                    <a:pt x="1103" y="10119"/>
                  </a:cubicBezTo>
                  <a:cubicBezTo>
                    <a:pt x="945" y="10465"/>
                    <a:pt x="788" y="10717"/>
                    <a:pt x="725" y="10906"/>
                  </a:cubicBezTo>
                  <a:cubicBezTo>
                    <a:pt x="599" y="11316"/>
                    <a:pt x="630" y="11599"/>
                    <a:pt x="851" y="11788"/>
                  </a:cubicBezTo>
                  <a:cubicBezTo>
                    <a:pt x="981" y="11918"/>
                    <a:pt x="1144" y="11961"/>
                    <a:pt x="1320" y="11961"/>
                  </a:cubicBezTo>
                  <a:cubicBezTo>
                    <a:pt x="1443" y="11961"/>
                    <a:pt x="1572" y="11940"/>
                    <a:pt x="1701" y="11914"/>
                  </a:cubicBezTo>
                  <a:cubicBezTo>
                    <a:pt x="1953" y="11820"/>
                    <a:pt x="2174" y="11694"/>
                    <a:pt x="2489" y="11505"/>
                  </a:cubicBezTo>
                  <a:cubicBezTo>
                    <a:pt x="2836" y="11316"/>
                    <a:pt x="3151" y="11095"/>
                    <a:pt x="3434" y="10875"/>
                  </a:cubicBezTo>
                  <a:lnTo>
                    <a:pt x="4033" y="11473"/>
                  </a:lnTo>
                  <a:cubicBezTo>
                    <a:pt x="4116" y="11557"/>
                    <a:pt x="4225" y="11597"/>
                    <a:pt x="4330" y="11597"/>
                  </a:cubicBezTo>
                  <a:cubicBezTo>
                    <a:pt x="4464" y="11597"/>
                    <a:pt x="4593" y="11533"/>
                    <a:pt x="4663" y="11410"/>
                  </a:cubicBezTo>
                  <a:lnTo>
                    <a:pt x="5450" y="10056"/>
                  </a:lnTo>
                  <a:cubicBezTo>
                    <a:pt x="5608" y="10024"/>
                    <a:pt x="5734" y="9993"/>
                    <a:pt x="5892" y="9930"/>
                  </a:cubicBezTo>
                  <a:lnTo>
                    <a:pt x="5892" y="9930"/>
                  </a:lnTo>
                  <a:cubicBezTo>
                    <a:pt x="5923" y="10591"/>
                    <a:pt x="5797" y="11316"/>
                    <a:pt x="5482" y="11977"/>
                  </a:cubicBezTo>
                  <a:cubicBezTo>
                    <a:pt x="5419" y="12135"/>
                    <a:pt x="5450" y="12324"/>
                    <a:pt x="5576" y="12450"/>
                  </a:cubicBezTo>
                  <a:cubicBezTo>
                    <a:pt x="5639" y="12534"/>
                    <a:pt x="5759" y="12576"/>
                    <a:pt x="5878" y="12576"/>
                  </a:cubicBezTo>
                  <a:cubicBezTo>
                    <a:pt x="5937" y="12576"/>
                    <a:pt x="5997" y="12565"/>
                    <a:pt x="6049" y="12544"/>
                  </a:cubicBezTo>
                  <a:cubicBezTo>
                    <a:pt x="6585" y="12261"/>
                    <a:pt x="7089" y="11914"/>
                    <a:pt x="7530" y="11473"/>
                  </a:cubicBezTo>
                  <a:cubicBezTo>
                    <a:pt x="8443" y="10560"/>
                    <a:pt x="8979" y="9394"/>
                    <a:pt x="9074" y="8165"/>
                  </a:cubicBezTo>
                  <a:cubicBezTo>
                    <a:pt x="9546" y="7756"/>
                    <a:pt x="9987" y="7346"/>
                    <a:pt x="10365" y="6811"/>
                  </a:cubicBezTo>
                  <a:cubicBezTo>
                    <a:pt x="11027" y="5991"/>
                    <a:pt x="11562" y="5141"/>
                    <a:pt x="11940" y="4227"/>
                  </a:cubicBezTo>
                  <a:cubicBezTo>
                    <a:pt x="12350" y="3282"/>
                    <a:pt x="12571" y="2242"/>
                    <a:pt x="12665" y="1234"/>
                  </a:cubicBezTo>
                  <a:cubicBezTo>
                    <a:pt x="12760" y="1014"/>
                    <a:pt x="12665" y="636"/>
                    <a:pt x="12382" y="384"/>
                  </a:cubicBezTo>
                  <a:cubicBezTo>
                    <a:pt x="12126" y="128"/>
                    <a:pt x="11820" y="1"/>
                    <a:pt x="115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64"/>
            <p:cNvSpPr/>
            <p:nvPr/>
          </p:nvSpPr>
          <p:spPr>
            <a:xfrm>
              <a:off x="-64636900" y="2010600"/>
              <a:ext cx="89800" cy="82525"/>
            </a:xfrm>
            <a:custGeom>
              <a:avLst/>
              <a:gdLst/>
              <a:ahLst/>
              <a:cxnLst/>
              <a:rect l="l" t="t" r="r" b="b"/>
              <a:pathLst>
                <a:path w="3592" h="3301" extrusionOk="0">
                  <a:moveTo>
                    <a:pt x="1828" y="827"/>
                  </a:moveTo>
                  <a:cubicBezTo>
                    <a:pt x="2048" y="827"/>
                    <a:pt x="2269" y="906"/>
                    <a:pt x="2426" y="1064"/>
                  </a:cubicBezTo>
                  <a:cubicBezTo>
                    <a:pt x="2741" y="1410"/>
                    <a:pt x="2741" y="1914"/>
                    <a:pt x="2426" y="2229"/>
                  </a:cubicBezTo>
                  <a:cubicBezTo>
                    <a:pt x="2269" y="2387"/>
                    <a:pt x="2048" y="2466"/>
                    <a:pt x="1828" y="2466"/>
                  </a:cubicBezTo>
                  <a:cubicBezTo>
                    <a:pt x="1607" y="2466"/>
                    <a:pt x="1387" y="2387"/>
                    <a:pt x="1229" y="2229"/>
                  </a:cubicBezTo>
                  <a:cubicBezTo>
                    <a:pt x="914" y="1914"/>
                    <a:pt x="914" y="1379"/>
                    <a:pt x="1229" y="1064"/>
                  </a:cubicBezTo>
                  <a:cubicBezTo>
                    <a:pt x="1387" y="906"/>
                    <a:pt x="1607" y="827"/>
                    <a:pt x="1828" y="827"/>
                  </a:cubicBezTo>
                  <a:close/>
                  <a:moveTo>
                    <a:pt x="1820" y="0"/>
                  </a:moveTo>
                  <a:cubicBezTo>
                    <a:pt x="1402" y="0"/>
                    <a:pt x="977" y="166"/>
                    <a:pt x="631" y="497"/>
                  </a:cubicBezTo>
                  <a:cubicBezTo>
                    <a:pt x="0" y="1127"/>
                    <a:pt x="0" y="2198"/>
                    <a:pt x="631" y="2828"/>
                  </a:cubicBezTo>
                  <a:cubicBezTo>
                    <a:pt x="946" y="3143"/>
                    <a:pt x="1371" y="3301"/>
                    <a:pt x="1796" y="3301"/>
                  </a:cubicBezTo>
                  <a:cubicBezTo>
                    <a:pt x="2222" y="3301"/>
                    <a:pt x="2647" y="3143"/>
                    <a:pt x="2962" y="2828"/>
                  </a:cubicBezTo>
                  <a:cubicBezTo>
                    <a:pt x="3592" y="2198"/>
                    <a:pt x="3592" y="1127"/>
                    <a:pt x="2962" y="497"/>
                  </a:cubicBezTo>
                  <a:cubicBezTo>
                    <a:pt x="2647" y="166"/>
                    <a:pt x="2237" y="0"/>
                    <a:pt x="1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4" name="Google Shape;3754;p64"/>
          <p:cNvGrpSpPr/>
          <p:nvPr/>
        </p:nvGrpSpPr>
        <p:grpSpPr>
          <a:xfrm>
            <a:off x="6251879" y="3542337"/>
            <a:ext cx="340753" cy="352036"/>
            <a:chOff x="-62148000" y="1930075"/>
            <a:chExt cx="309550" cy="319800"/>
          </a:xfrm>
        </p:grpSpPr>
        <p:sp>
          <p:nvSpPr>
            <p:cNvPr id="3755" name="Google Shape;3755;p64"/>
            <p:cNvSpPr/>
            <p:nvPr/>
          </p:nvSpPr>
          <p:spPr>
            <a:xfrm>
              <a:off x="-62148000" y="1930075"/>
              <a:ext cx="309550" cy="319800"/>
            </a:xfrm>
            <a:custGeom>
              <a:avLst/>
              <a:gdLst/>
              <a:ahLst/>
              <a:cxnLst/>
              <a:rect l="l" t="t" r="r" b="b"/>
              <a:pathLst>
                <a:path w="12382" h="12792" extrusionOk="0">
                  <a:moveTo>
                    <a:pt x="11594" y="1670"/>
                  </a:moveTo>
                  <a:lnTo>
                    <a:pt x="11594" y="2899"/>
                  </a:lnTo>
                  <a:cubicBezTo>
                    <a:pt x="11594" y="3970"/>
                    <a:pt x="10775" y="4883"/>
                    <a:pt x="9735" y="4946"/>
                  </a:cubicBezTo>
                  <a:cubicBezTo>
                    <a:pt x="9861" y="4631"/>
                    <a:pt x="9924" y="4190"/>
                    <a:pt x="9924" y="3781"/>
                  </a:cubicBezTo>
                  <a:lnTo>
                    <a:pt x="9924" y="1670"/>
                  </a:lnTo>
                  <a:close/>
                  <a:moveTo>
                    <a:pt x="2489" y="1733"/>
                  </a:moveTo>
                  <a:lnTo>
                    <a:pt x="2489" y="3812"/>
                  </a:lnTo>
                  <a:cubicBezTo>
                    <a:pt x="2489" y="4253"/>
                    <a:pt x="2584" y="4631"/>
                    <a:pt x="2678" y="5041"/>
                  </a:cubicBezTo>
                  <a:cubicBezTo>
                    <a:pt x="1638" y="4915"/>
                    <a:pt x="851" y="4033"/>
                    <a:pt x="851" y="2993"/>
                  </a:cubicBezTo>
                  <a:lnTo>
                    <a:pt x="851" y="1733"/>
                  </a:lnTo>
                  <a:close/>
                  <a:moveTo>
                    <a:pt x="9105" y="882"/>
                  </a:moveTo>
                  <a:lnTo>
                    <a:pt x="9105" y="3812"/>
                  </a:lnTo>
                  <a:cubicBezTo>
                    <a:pt x="9105" y="5419"/>
                    <a:pt x="7813" y="6679"/>
                    <a:pt x="6207" y="6679"/>
                  </a:cubicBezTo>
                  <a:cubicBezTo>
                    <a:pt x="4600" y="6679"/>
                    <a:pt x="3308" y="5387"/>
                    <a:pt x="3308" y="3812"/>
                  </a:cubicBezTo>
                  <a:lnTo>
                    <a:pt x="3308" y="882"/>
                  </a:lnTo>
                  <a:close/>
                  <a:moveTo>
                    <a:pt x="6648" y="7467"/>
                  </a:moveTo>
                  <a:lnTo>
                    <a:pt x="6648" y="8601"/>
                  </a:lnTo>
                  <a:lnTo>
                    <a:pt x="5797" y="8601"/>
                  </a:lnTo>
                  <a:lnTo>
                    <a:pt x="5797" y="7467"/>
                  </a:lnTo>
                  <a:cubicBezTo>
                    <a:pt x="5923" y="7467"/>
                    <a:pt x="6081" y="7498"/>
                    <a:pt x="6207" y="7498"/>
                  </a:cubicBezTo>
                  <a:cubicBezTo>
                    <a:pt x="6301" y="7498"/>
                    <a:pt x="6459" y="7498"/>
                    <a:pt x="6648" y="7467"/>
                  </a:cubicBezTo>
                  <a:close/>
                  <a:moveTo>
                    <a:pt x="7057" y="9389"/>
                  </a:moveTo>
                  <a:cubicBezTo>
                    <a:pt x="7309" y="9389"/>
                    <a:pt x="7498" y="9609"/>
                    <a:pt x="7498" y="9830"/>
                  </a:cubicBezTo>
                  <a:lnTo>
                    <a:pt x="7498" y="10271"/>
                  </a:lnTo>
                  <a:lnTo>
                    <a:pt x="5009" y="10271"/>
                  </a:lnTo>
                  <a:lnTo>
                    <a:pt x="5009" y="9830"/>
                  </a:lnTo>
                  <a:lnTo>
                    <a:pt x="4978" y="9830"/>
                  </a:lnTo>
                  <a:cubicBezTo>
                    <a:pt x="4978" y="9609"/>
                    <a:pt x="5167" y="9389"/>
                    <a:pt x="5419" y="9389"/>
                  </a:cubicBezTo>
                  <a:close/>
                  <a:moveTo>
                    <a:pt x="8727" y="11090"/>
                  </a:moveTo>
                  <a:cubicBezTo>
                    <a:pt x="8948" y="11090"/>
                    <a:pt x="9105" y="11279"/>
                    <a:pt x="9105" y="11499"/>
                  </a:cubicBezTo>
                  <a:lnTo>
                    <a:pt x="9105" y="11909"/>
                  </a:lnTo>
                  <a:lnTo>
                    <a:pt x="3308" y="11909"/>
                  </a:lnTo>
                  <a:lnTo>
                    <a:pt x="3308" y="11499"/>
                  </a:lnTo>
                  <a:cubicBezTo>
                    <a:pt x="3308" y="11247"/>
                    <a:pt x="3529" y="11090"/>
                    <a:pt x="3718" y="11090"/>
                  </a:cubicBezTo>
                  <a:close/>
                  <a:moveTo>
                    <a:pt x="2899" y="0"/>
                  </a:moveTo>
                  <a:cubicBezTo>
                    <a:pt x="2647" y="0"/>
                    <a:pt x="2489" y="189"/>
                    <a:pt x="2489" y="410"/>
                  </a:cubicBezTo>
                  <a:lnTo>
                    <a:pt x="2489" y="819"/>
                  </a:lnTo>
                  <a:lnTo>
                    <a:pt x="410" y="819"/>
                  </a:lnTo>
                  <a:cubicBezTo>
                    <a:pt x="221" y="882"/>
                    <a:pt x="0" y="1040"/>
                    <a:pt x="0" y="1292"/>
                  </a:cubicBezTo>
                  <a:lnTo>
                    <a:pt x="0" y="2930"/>
                  </a:lnTo>
                  <a:cubicBezTo>
                    <a:pt x="0" y="4568"/>
                    <a:pt x="1323" y="5860"/>
                    <a:pt x="2930" y="5860"/>
                  </a:cubicBezTo>
                  <a:lnTo>
                    <a:pt x="3119" y="5860"/>
                  </a:lnTo>
                  <a:cubicBezTo>
                    <a:pt x="3560" y="6522"/>
                    <a:pt x="4222" y="7026"/>
                    <a:pt x="4978" y="7309"/>
                  </a:cubicBezTo>
                  <a:lnTo>
                    <a:pt x="4978" y="8695"/>
                  </a:lnTo>
                  <a:cubicBezTo>
                    <a:pt x="4505" y="8853"/>
                    <a:pt x="4159" y="9326"/>
                    <a:pt x="4159" y="9861"/>
                  </a:cubicBezTo>
                  <a:lnTo>
                    <a:pt x="4159" y="10302"/>
                  </a:lnTo>
                  <a:lnTo>
                    <a:pt x="3749" y="10302"/>
                  </a:lnTo>
                  <a:cubicBezTo>
                    <a:pt x="3088" y="10302"/>
                    <a:pt x="2521" y="10869"/>
                    <a:pt x="2521" y="11531"/>
                  </a:cubicBezTo>
                  <a:lnTo>
                    <a:pt x="2521" y="12350"/>
                  </a:lnTo>
                  <a:cubicBezTo>
                    <a:pt x="2521" y="12571"/>
                    <a:pt x="2741" y="12791"/>
                    <a:pt x="2930" y="12791"/>
                  </a:cubicBezTo>
                  <a:lnTo>
                    <a:pt x="9546" y="12791"/>
                  </a:lnTo>
                  <a:cubicBezTo>
                    <a:pt x="9767" y="12791"/>
                    <a:pt x="9924" y="12571"/>
                    <a:pt x="9924" y="12350"/>
                  </a:cubicBezTo>
                  <a:lnTo>
                    <a:pt x="9924" y="11499"/>
                  </a:lnTo>
                  <a:cubicBezTo>
                    <a:pt x="9924" y="10806"/>
                    <a:pt x="9389" y="10271"/>
                    <a:pt x="8727" y="10271"/>
                  </a:cubicBezTo>
                  <a:lnTo>
                    <a:pt x="8286" y="10271"/>
                  </a:lnTo>
                  <a:lnTo>
                    <a:pt x="8286" y="9830"/>
                  </a:lnTo>
                  <a:cubicBezTo>
                    <a:pt x="8286" y="9294"/>
                    <a:pt x="7939" y="8853"/>
                    <a:pt x="7467" y="8664"/>
                  </a:cubicBezTo>
                  <a:lnTo>
                    <a:pt x="7467" y="7278"/>
                  </a:lnTo>
                  <a:cubicBezTo>
                    <a:pt x="8191" y="6994"/>
                    <a:pt x="8885" y="6490"/>
                    <a:pt x="9294" y="5828"/>
                  </a:cubicBezTo>
                  <a:lnTo>
                    <a:pt x="9515" y="5828"/>
                  </a:lnTo>
                  <a:cubicBezTo>
                    <a:pt x="11121" y="5828"/>
                    <a:pt x="12382" y="4505"/>
                    <a:pt x="12382" y="2899"/>
                  </a:cubicBezTo>
                  <a:lnTo>
                    <a:pt x="12382" y="1260"/>
                  </a:lnTo>
                  <a:cubicBezTo>
                    <a:pt x="12382" y="1008"/>
                    <a:pt x="12193" y="819"/>
                    <a:pt x="11972" y="819"/>
                  </a:cubicBezTo>
                  <a:lnTo>
                    <a:pt x="9893" y="819"/>
                  </a:lnTo>
                  <a:lnTo>
                    <a:pt x="9893" y="410"/>
                  </a:lnTo>
                  <a:cubicBezTo>
                    <a:pt x="9893" y="189"/>
                    <a:pt x="9704" y="0"/>
                    <a:pt x="9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64"/>
            <p:cNvSpPr/>
            <p:nvPr/>
          </p:nvSpPr>
          <p:spPr>
            <a:xfrm>
              <a:off x="-62044825" y="1972200"/>
              <a:ext cx="107125" cy="97700"/>
            </a:xfrm>
            <a:custGeom>
              <a:avLst/>
              <a:gdLst/>
              <a:ahLst/>
              <a:cxnLst/>
              <a:rect l="l" t="t" r="r" b="b"/>
              <a:pathLst>
                <a:path w="4285" h="3908" extrusionOk="0">
                  <a:moveTo>
                    <a:pt x="2111" y="1308"/>
                  </a:moveTo>
                  <a:lnTo>
                    <a:pt x="2237" y="1560"/>
                  </a:lnTo>
                  <a:cubicBezTo>
                    <a:pt x="2300" y="1686"/>
                    <a:pt x="2395" y="1781"/>
                    <a:pt x="2552" y="1812"/>
                  </a:cubicBezTo>
                  <a:lnTo>
                    <a:pt x="2867" y="1844"/>
                  </a:lnTo>
                  <a:lnTo>
                    <a:pt x="2615" y="2033"/>
                  </a:lnTo>
                  <a:cubicBezTo>
                    <a:pt x="2552" y="2127"/>
                    <a:pt x="2458" y="2285"/>
                    <a:pt x="2521" y="2411"/>
                  </a:cubicBezTo>
                  <a:lnTo>
                    <a:pt x="2552" y="2726"/>
                  </a:lnTo>
                  <a:lnTo>
                    <a:pt x="2269" y="2568"/>
                  </a:lnTo>
                  <a:cubicBezTo>
                    <a:pt x="2206" y="2505"/>
                    <a:pt x="2143" y="2505"/>
                    <a:pt x="2080" y="2505"/>
                  </a:cubicBezTo>
                  <a:cubicBezTo>
                    <a:pt x="1985" y="2505"/>
                    <a:pt x="1954" y="2505"/>
                    <a:pt x="1891" y="2568"/>
                  </a:cubicBezTo>
                  <a:lnTo>
                    <a:pt x="1607" y="2726"/>
                  </a:lnTo>
                  <a:lnTo>
                    <a:pt x="1639" y="2411"/>
                  </a:lnTo>
                  <a:cubicBezTo>
                    <a:pt x="1670" y="2285"/>
                    <a:pt x="1607" y="2127"/>
                    <a:pt x="1513" y="2033"/>
                  </a:cubicBezTo>
                  <a:lnTo>
                    <a:pt x="1292" y="1844"/>
                  </a:lnTo>
                  <a:lnTo>
                    <a:pt x="1670" y="1812"/>
                  </a:lnTo>
                  <a:cubicBezTo>
                    <a:pt x="1796" y="1812"/>
                    <a:pt x="1922" y="1686"/>
                    <a:pt x="1985" y="1560"/>
                  </a:cubicBezTo>
                  <a:lnTo>
                    <a:pt x="2111" y="1308"/>
                  </a:lnTo>
                  <a:close/>
                  <a:moveTo>
                    <a:pt x="2143" y="1"/>
                  </a:moveTo>
                  <a:cubicBezTo>
                    <a:pt x="1993" y="1"/>
                    <a:pt x="1843" y="79"/>
                    <a:pt x="1765" y="237"/>
                  </a:cubicBezTo>
                  <a:lnTo>
                    <a:pt x="1355" y="1056"/>
                  </a:lnTo>
                  <a:lnTo>
                    <a:pt x="473" y="1182"/>
                  </a:lnTo>
                  <a:cubicBezTo>
                    <a:pt x="95" y="1214"/>
                    <a:pt x="0" y="1655"/>
                    <a:pt x="221" y="1875"/>
                  </a:cubicBezTo>
                  <a:lnTo>
                    <a:pt x="851" y="2505"/>
                  </a:lnTo>
                  <a:lnTo>
                    <a:pt x="693" y="3419"/>
                  </a:lnTo>
                  <a:cubicBezTo>
                    <a:pt x="668" y="3693"/>
                    <a:pt x="880" y="3908"/>
                    <a:pt x="1110" y="3908"/>
                  </a:cubicBezTo>
                  <a:cubicBezTo>
                    <a:pt x="1171" y="3908"/>
                    <a:pt x="1233" y="3893"/>
                    <a:pt x="1292" y="3860"/>
                  </a:cubicBezTo>
                  <a:lnTo>
                    <a:pt x="2111" y="3419"/>
                  </a:lnTo>
                  <a:lnTo>
                    <a:pt x="2930" y="3860"/>
                  </a:lnTo>
                  <a:cubicBezTo>
                    <a:pt x="2992" y="3891"/>
                    <a:pt x="3056" y="3905"/>
                    <a:pt x="3119" y="3905"/>
                  </a:cubicBezTo>
                  <a:cubicBezTo>
                    <a:pt x="3376" y="3905"/>
                    <a:pt x="3605" y="3672"/>
                    <a:pt x="3529" y="3419"/>
                  </a:cubicBezTo>
                  <a:lnTo>
                    <a:pt x="3371" y="2505"/>
                  </a:lnTo>
                  <a:lnTo>
                    <a:pt x="4033" y="1875"/>
                  </a:lnTo>
                  <a:cubicBezTo>
                    <a:pt x="4285" y="1655"/>
                    <a:pt x="4159" y="1214"/>
                    <a:pt x="3812" y="1182"/>
                  </a:cubicBezTo>
                  <a:lnTo>
                    <a:pt x="2899" y="1056"/>
                  </a:lnTo>
                  <a:lnTo>
                    <a:pt x="2521" y="237"/>
                  </a:lnTo>
                  <a:cubicBezTo>
                    <a:pt x="2442" y="79"/>
                    <a:pt x="2292" y="1"/>
                    <a:pt x="2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7" name="Google Shape;3757;p64"/>
          <p:cNvGrpSpPr/>
          <p:nvPr/>
        </p:nvGrpSpPr>
        <p:grpSpPr>
          <a:xfrm>
            <a:off x="2107935" y="1285647"/>
            <a:ext cx="340758" cy="340546"/>
            <a:chOff x="6479471" y="2079003"/>
            <a:chExt cx="348923" cy="348706"/>
          </a:xfrm>
        </p:grpSpPr>
        <p:sp>
          <p:nvSpPr>
            <p:cNvPr id="3758" name="Google Shape;3758;p64"/>
            <p:cNvSpPr/>
            <p:nvPr/>
          </p:nvSpPr>
          <p:spPr>
            <a:xfrm>
              <a:off x="6479471" y="2200291"/>
              <a:ext cx="38170" cy="22566"/>
            </a:xfrm>
            <a:custGeom>
              <a:avLst/>
              <a:gdLst/>
              <a:ahLst/>
              <a:cxnLst/>
              <a:rect l="l" t="t" r="r" b="b"/>
              <a:pathLst>
                <a:path w="1387" h="820" extrusionOk="0">
                  <a:moveTo>
                    <a:pt x="379" y="0"/>
                  </a:moveTo>
                  <a:cubicBezTo>
                    <a:pt x="158" y="0"/>
                    <a:pt x="1" y="189"/>
                    <a:pt x="1" y="378"/>
                  </a:cubicBezTo>
                  <a:cubicBezTo>
                    <a:pt x="1" y="630"/>
                    <a:pt x="190" y="819"/>
                    <a:pt x="379" y="819"/>
                  </a:cubicBezTo>
                  <a:lnTo>
                    <a:pt x="946" y="819"/>
                  </a:lnTo>
                  <a:cubicBezTo>
                    <a:pt x="1166" y="819"/>
                    <a:pt x="1387" y="630"/>
                    <a:pt x="1387" y="378"/>
                  </a:cubicBezTo>
                  <a:cubicBezTo>
                    <a:pt x="1387" y="189"/>
                    <a:pt x="1166" y="0"/>
                    <a:pt x="9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59" name="Google Shape;3759;p64"/>
            <p:cNvGrpSpPr/>
            <p:nvPr/>
          </p:nvGrpSpPr>
          <p:grpSpPr>
            <a:xfrm>
              <a:off x="6520582" y="2079003"/>
              <a:ext cx="307811" cy="348706"/>
              <a:chOff x="-60218325" y="2304850"/>
              <a:chExt cx="279625" cy="316775"/>
            </a:xfrm>
          </p:grpSpPr>
          <p:sp>
            <p:nvSpPr>
              <p:cNvPr id="3760" name="Google Shape;3760;p64"/>
              <p:cNvSpPr/>
              <p:nvPr/>
            </p:nvSpPr>
            <p:spPr>
              <a:xfrm>
                <a:off x="-60218325" y="2304850"/>
                <a:ext cx="235525" cy="316775"/>
              </a:xfrm>
              <a:custGeom>
                <a:avLst/>
                <a:gdLst/>
                <a:ahLst/>
                <a:cxnLst/>
                <a:rect l="l" t="t" r="r" b="b"/>
                <a:pathLst>
                  <a:path w="9421" h="12671" extrusionOk="0">
                    <a:moveTo>
                      <a:pt x="4884" y="825"/>
                    </a:moveTo>
                    <a:cubicBezTo>
                      <a:pt x="6994" y="825"/>
                      <a:pt x="8633" y="2463"/>
                      <a:pt x="8633" y="4542"/>
                    </a:cubicBezTo>
                    <a:cubicBezTo>
                      <a:pt x="8570" y="6023"/>
                      <a:pt x="7688" y="7378"/>
                      <a:pt x="6364" y="7945"/>
                    </a:cubicBezTo>
                    <a:cubicBezTo>
                      <a:pt x="6207" y="8039"/>
                      <a:pt x="6112" y="8165"/>
                      <a:pt x="6112" y="8354"/>
                    </a:cubicBezTo>
                    <a:lnTo>
                      <a:pt x="6112" y="8543"/>
                    </a:lnTo>
                    <a:lnTo>
                      <a:pt x="3623" y="8543"/>
                    </a:lnTo>
                    <a:lnTo>
                      <a:pt x="3623" y="8354"/>
                    </a:lnTo>
                    <a:cubicBezTo>
                      <a:pt x="3623" y="8197"/>
                      <a:pt x="3560" y="8039"/>
                      <a:pt x="3403" y="7945"/>
                    </a:cubicBezTo>
                    <a:cubicBezTo>
                      <a:pt x="1828" y="7251"/>
                      <a:pt x="914" y="5582"/>
                      <a:pt x="1229" y="3880"/>
                    </a:cubicBezTo>
                    <a:cubicBezTo>
                      <a:pt x="1481" y="2431"/>
                      <a:pt x="2647" y="1203"/>
                      <a:pt x="4096" y="888"/>
                    </a:cubicBezTo>
                    <a:cubicBezTo>
                      <a:pt x="4379" y="856"/>
                      <a:pt x="4663" y="825"/>
                      <a:pt x="4884" y="825"/>
                    </a:cubicBezTo>
                    <a:close/>
                    <a:moveTo>
                      <a:pt x="6081" y="9362"/>
                    </a:moveTo>
                    <a:lnTo>
                      <a:pt x="6081" y="10213"/>
                    </a:lnTo>
                    <a:lnTo>
                      <a:pt x="3592" y="10213"/>
                    </a:lnTo>
                    <a:lnTo>
                      <a:pt x="3592" y="9362"/>
                    </a:lnTo>
                    <a:close/>
                    <a:moveTo>
                      <a:pt x="5986" y="11032"/>
                    </a:moveTo>
                    <a:cubicBezTo>
                      <a:pt x="5829" y="11505"/>
                      <a:pt x="5419" y="11851"/>
                      <a:pt x="4852" y="11851"/>
                    </a:cubicBezTo>
                    <a:cubicBezTo>
                      <a:pt x="4316" y="11851"/>
                      <a:pt x="3875" y="11505"/>
                      <a:pt x="3686" y="11032"/>
                    </a:cubicBezTo>
                    <a:close/>
                    <a:moveTo>
                      <a:pt x="4842" y="0"/>
                    </a:moveTo>
                    <a:cubicBezTo>
                      <a:pt x="4526" y="0"/>
                      <a:pt x="4202" y="32"/>
                      <a:pt x="3875" y="100"/>
                    </a:cubicBezTo>
                    <a:cubicBezTo>
                      <a:pt x="2111" y="509"/>
                      <a:pt x="693" y="1959"/>
                      <a:pt x="378" y="3723"/>
                    </a:cubicBezTo>
                    <a:cubicBezTo>
                      <a:pt x="0" y="5834"/>
                      <a:pt x="1071" y="7724"/>
                      <a:pt x="2773" y="8575"/>
                    </a:cubicBezTo>
                    <a:lnTo>
                      <a:pt x="2773" y="10591"/>
                    </a:lnTo>
                    <a:cubicBezTo>
                      <a:pt x="2773" y="11725"/>
                      <a:pt x="3718" y="12670"/>
                      <a:pt x="4852" y="12670"/>
                    </a:cubicBezTo>
                    <a:cubicBezTo>
                      <a:pt x="5986" y="12670"/>
                      <a:pt x="6963" y="11725"/>
                      <a:pt x="6963" y="10591"/>
                    </a:cubicBezTo>
                    <a:lnTo>
                      <a:pt x="6963" y="8575"/>
                    </a:lnTo>
                    <a:cubicBezTo>
                      <a:pt x="8444" y="7787"/>
                      <a:pt x="9420" y="6243"/>
                      <a:pt x="9420" y="4511"/>
                    </a:cubicBezTo>
                    <a:cubicBezTo>
                      <a:pt x="9392" y="1995"/>
                      <a:pt x="7331" y="0"/>
                      <a:pt x="48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1" name="Google Shape;3761;p64"/>
              <p:cNvSpPr/>
              <p:nvPr/>
            </p:nvSpPr>
            <p:spPr>
              <a:xfrm>
                <a:off x="-60127750" y="2347500"/>
                <a:ext cx="62250" cy="1457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5830" extrusionOk="0">
                    <a:moveTo>
                      <a:pt x="1229" y="1"/>
                    </a:moveTo>
                    <a:cubicBezTo>
                      <a:pt x="1009" y="1"/>
                      <a:pt x="851" y="190"/>
                      <a:pt x="851" y="379"/>
                    </a:cubicBezTo>
                    <a:lnTo>
                      <a:pt x="851" y="662"/>
                    </a:lnTo>
                    <a:cubicBezTo>
                      <a:pt x="378" y="820"/>
                      <a:pt x="0" y="1292"/>
                      <a:pt x="0" y="1828"/>
                    </a:cubicBezTo>
                    <a:cubicBezTo>
                      <a:pt x="0" y="2521"/>
                      <a:pt x="567" y="2899"/>
                      <a:pt x="1009" y="3214"/>
                    </a:cubicBezTo>
                    <a:cubicBezTo>
                      <a:pt x="1324" y="3466"/>
                      <a:pt x="1670" y="3687"/>
                      <a:pt x="1670" y="3939"/>
                    </a:cubicBezTo>
                    <a:cubicBezTo>
                      <a:pt x="1670" y="4159"/>
                      <a:pt x="1481" y="4348"/>
                      <a:pt x="1229" y="4348"/>
                    </a:cubicBezTo>
                    <a:cubicBezTo>
                      <a:pt x="1009" y="4348"/>
                      <a:pt x="851" y="4159"/>
                      <a:pt x="851" y="3939"/>
                    </a:cubicBezTo>
                    <a:cubicBezTo>
                      <a:pt x="851" y="3687"/>
                      <a:pt x="630" y="3498"/>
                      <a:pt x="441" y="3498"/>
                    </a:cubicBezTo>
                    <a:cubicBezTo>
                      <a:pt x="221" y="3498"/>
                      <a:pt x="0" y="3687"/>
                      <a:pt x="0" y="3939"/>
                    </a:cubicBezTo>
                    <a:cubicBezTo>
                      <a:pt x="0" y="4474"/>
                      <a:pt x="378" y="4915"/>
                      <a:pt x="851" y="5104"/>
                    </a:cubicBezTo>
                    <a:lnTo>
                      <a:pt x="851" y="5388"/>
                    </a:lnTo>
                    <a:cubicBezTo>
                      <a:pt x="851" y="5608"/>
                      <a:pt x="1040" y="5829"/>
                      <a:pt x="1229" y="5829"/>
                    </a:cubicBezTo>
                    <a:cubicBezTo>
                      <a:pt x="1481" y="5829"/>
                      <a:pt x="1670" y="5608"/>
                      <a:pt x="1670" y="5388"/>
                    </a:cubicBezTo>
                    <a:lnTo>
                      <a:pt x="1670" y="5104"/>
                    </a:lnTo>
                    <a:cubicBezTo>
                      <a:pt x="2143" y="4947"/>
                      <a:pt x="2489" y="4474"/>
                      <a:pt x="2489" y="3939"/>
                    </a:cubicBezTo>
                    <a:cubicBezTo>
                      <a:pt x="2489" y="3246"/>
                      <a:pt x="1954" y="2868"/>
                      <a:pt x="1513" y="2553"/>
                    </a:cubicBezTo>
                    <a:cubicBezTo>
                      <a:pt x="1198" y="2300"/>
                      <a:pt x="851" y="2080"/>
                      <a:pt x="851" y="1828"/>
                    </a:cubicBezTo>
                    <a:cubicBezTo>
                      <a:pt x="788" y="1607"/>
                      <a:pt x="1009" y="1418"/>
                      <a:pt x="1229" y="1418"/>
                    </a:cubicBezTo>
                    <a:cubicBezTo>
                      <a:pt x="1481" y="1418"/>
                      <a:pt x="1670" y="1607"/>
                      <a:pt x="1670" y="1828"/>
                    </a:cubicBezTo>
                    <a:cubicBezTo>
                      <a:pt x="1670" y="2080"/>
                      <a:pt x="1859" y="2269"/>
                      <a:pt x="2048" y="2269"/>
                    </a:cubicBezTo>
                    <a:cubicBezTo>
                      <a:pt x="2300" y="2269"/>
                      <a:pt x="2489" y="2080"/>
                      <a:pt x="2489" y="1828"/>
                    </a:cubicBezTo>
                    <a:cubicBezTo>
                      <a:pt x="2489" y="1292"/>
                      <a:pt x="2143" y="851"/>
                      <a:pt x="1670" y="662"/>
                    </a:cubicBezTo>
                    <a:lnTo>
                      <a:pt x="1670" y="379"/>
                    </a:lnTo>
                    <a:cubicBezTo>
                      <a:pt x="1670" y="158"/>
                      <a:pt x="1481" y="1"/>
                      <a:pt x="1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2" name="Google Shape;3762;p64"/>
              <p:cNvSpPr/>
              <p:nvPr/>
            </p:nvSpPr>
            <p:spPr>
              <a:xfrm>
                <a:off x="-60212825" y="2510750"/>
                <a:ext cx="32325" cy="303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213" extrusionOk="0">
                    <a:moveTo>
                      <a:pt x="836" y="0"/>
                    </a:moveTo>
                    <a:cubicBezTo>
                      <a:pt x="725" y="0"/>
                      <a:pt x="615" y="39"/>
                      <a:pt x="536" y="118"/>
                    </a:cubicBezTo>
                    <a:lnTo>
                      <a:pt x="158" y="496"/>
                    </a:lnTo>
                    <a:cubicBezTo>
                      <a:pt x="1" y="654"/>
                      <a:pt x="1" y="906"/>
                      <a:pt x="158" y="1095"/>
                    </a:cubicBezTo>
                    <a:cubicBezTo>
                      <a:pt x="237" y="1174"/>
                      <a:pt x="340" y="1213"/>
                      <a:pt x="442" y="1213"/>
                    </a:cubicBezTo>
                    <a:cubicBezTo>
                      <a:pt x="544" y="1213"/>
                      <a:pt x="647" y="1174"/>
                      <a:pt x="725" y="1095"/>
                    </a:cubicBezTo>
                    <a:lnTo>
                      <a:pt x="1135" y="717"/>
                    </a:lnTo>
                    <a:cubicBezTo>
                      <a:pt x="1293" y="559"/>
                      <a:pt x="1293" y="276"/>
                      <a:pt x="1135" y="118"/>
                    </a:cubicBezTo>
                    <a:cubicBezTo>
                      <a:pt x="1056" y="39"/>
                      <a:pt x="946" y="0"/>
                      <a:pt x="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3" name="Google Shape;3763;p64"/>
              <p:cNvSpPr/>
              <p:nvPr/>
            </p:nvSpPr>
            <p:spPr>
              <a:xfrm>
                <a:off x="-60012750" y="2310675"/>
                <a:ext cx="32300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1214" extrusionOk="0">
                    <a:moveTo>
                      <a:pt x="835" y="1"/>
                    </a:moveTo>
                    <a:cubicBezTo>
                      <a:pt x="725" y="1"/>
                      <a:pt x="614" y="40"/>
                      <a:pt x="536" y="119"/>
                    </a:cubicBezTo>
                    <a:lnTo>
                      <a:pt x="126" y="528"/>
                    </a:lnTo>
                    <a:cubicBezTo>
                      <a:pt x="0" y="686"/>
                      <a:pt x="0" y="938"/>
                      <a:pt x="126" y="1096"/>
                    </a:cubicBezTo>
                    <a:cubicBezTo>
                      <a:pt x="205" y="1174"/>
                      <a:pt x="315" y="1214"/>
                      <a:pt x="425" y="1214"/>
                    </a:cubicBezTo>
                    <a:cubicBezTo>
                      <a:pt x="536" y="1214"/>
                      <a:pt x="646" y="1174"/>
                      <a:pt x="725" y="1096"/>
                    </a:cubicBezTo>
                    <a:lnTo>
                      <a:pt x="1134" y="718"/>
                    </a:lnTo>
                    <a:cubicBezTo>
                      <a:pt x="1292" y="560"/>
                      <a:pt x="1292" y="276"/>
                      <a:pt x="1134" y="119"/>
                    </a:cubicBezTo>
                    <a:cubicBezTo>
                      <a:pt x="1056" y="40"/>
                      <a:pt x="945" y="1"/>
                      <a:pt x="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4" name="Google Shape;3764;p64"/>
              <p:cNvSpPr/>
              <p:nvPr/>
            </p:nvSpPr>
            <p:spPr>
              <a:xfrm>
                <a:off x="-60012750" y="2510750"/>
                <a:ext cx="32300" cy="3032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1213" extrusionOk="0">
                    <a:moveTo>
                      <a:pt x="425" y="0"/>
                    </a:moveTo>
                    <a:cubicBezTo>
                      <a:pt x="315" y="0"/>
                      <a:pt x="205" y="39"/>
                      <a:pt x="126" y="118"/>
                    </a:cubicBezTo>
                    <a:cubicBezTo>
                      <a:pt x="0" y="276"/>
                      <a:pt x="0" y="559"/>
                      <a:pt x="126" y="717"/>
                    </a:cubicBezTo>
                    <a:lnTo>
                      <a:pt x="536" y="1095"/>
                    </a:lnTo>
                    <a:cubicBezTo>
                      <a:pt x="614" y="1174"/>
                      <a:pt x="725" y="1213"/>
                      <a:pt x="835" y="1213"/>
                    </a:cubicBezTo>
                    <a:cubicBezTo>
                      <a:pt x="945" y="1213"/>
                      <a:pt x="1056" y="1174"/>
                      <a:pt x="1134" y="1095"/>
                    </a:cubicBezTo>
                    <a:cubicBezTo>
                      <a:pt x="1292" y="937"/>
                      <a:pt x="1292" y="654"/>
                      <a:pt x="1134" y="496"/>
                    </a:cubicBezTo>
                    <a:lnTo>
                      <a:pt x="725" y="118"/>
                    </a:lnTo>
                    <a:cubicBezTo>
                      <a:pt x="646" y="39"/>
                      <a:pt x="536" y="0"/>
                      <a:pt x="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5" name="Google Shape;3765;p64"/>
              <p:cNvSpPr/>
              <p:nvPr/>
            </p:nvSpPr>
            <p:spPr>
              <a:xfrm>
                <a:off x="-60212825" y="2310675"/>
                <a:ext cx="32325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214" extrusionOk="0">
                    <a:moveTo>
                      <a:pt x="442" y="1"/>
                    </a:moveTo>
                    <a:cubicBezTo>
                      <a:pt x="340" y="1"/>
                      <a:pt x="237" y="40"/>
                      <a:pt x="158" y="119"/>
                    </a:cubicBezTo>
                    <a:cubicBezTo>
                      <a:pt x="1" y="276"/>
                      <a:pt x="1" y="560"/>
                      <a:pt x="158" y="718"/>
                    </a:cubicBezTo>
                    <a:lnTo>
                      <a:pt x="536" y="1096"/>
                    </a:lnTo>
                    <a:cubicBezTo>
                      <a:pt x="615" y="1174"/>
                      <a:pt x="725" y="1214"/>
                      <a:pt x="836" y="1214"/>
                    </a:cubicBezTo>
                    <a:cubicBezTo>
                      <a:pt x="946" y="1214"/>
                      <a:pt x="1056" y="1174"/>
                      <a:pt x="1135" y="1096"/>
                    </a:cubicBezTo>
                    <a:cubicBezTo>
                      <a:pt x="1293" y="938"/>
                      <a:pt x="1293" y="686"/>
                      <a:pt x="1135" y="528"/>
                    </a:cubicBezTo>
                    <a:lnTo>
                      <a:pt x="725" y="119"/>
                    </a:lnTo>
                    <a:cubicBezTo>
                      <a:pt x="647" y="40"/>
                      <a:pt x="544" y="1"/>
                      <a:pt x="4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6" name="Google Shape;3766;p64"/>
              <p:cNvSpPr/>
              <p:nvPr/>
            </p:nvSpPr>
            <p:spPr>
              <a:xfrm>
                <a:off x="-59974175" y="2415250"/>
                <a:ext cx="354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820" extrusionOk="0">
                    <a:moveTo>
                      <a:pt x="442" y="0"/>
                    </a:moveTo>
                    <a:cubicBezTo>
                      <a:pt x="221" y="0"/>
                      <a:pt x="1" y="189"/>
                      <a:pt x="1" y="378"/>
                    </a:cubicBezTo>
                    <a:cubicBezTo>
                      <a:pt x="1" y="630"/>
                      <a:pt x="221" y="819"/>
                      <a:pt x="442" y="819"/>
                    </a:cubicBezTo>
                    <a:lnTo>
                      <a:pt x="1009" y="819"/>
                    </a:lnTo>
                    <a:cubicBezTo>
                      <a:pt x="1230" y="819"/>
                      <a:pt x="1387" y="630"/>
                      <a:pt x="1387" y="378"/>
                    </a:cubicBezTo>
                    <a:cubicBezTo>
                      <a:pt x="1419" y="189"/>
                      <a:pt x="1230" y="0"/>
                      <a:pt x="1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67" name="Google Shape;3767;p64"/>
          <p:cNvGrpSpPr/>
          <p:nvPr/>
        </p:nvGrpSpPr>
        <p:grpSpPr>
          <a:xfrm>
            <a:off x="4857895" y="1244231"/>
            <a:ext cx="361558" cy="348348"/>
            <a:chOff x="-63665750" y="1914325"/>
            <a:chExt cx="328450" cy="316450"/>
          </a:xfrm>
        </p:grpSpPr>
        <p:sp>
          <p:nvSpPr>
            <p:cNvPr id="3768" name="Google Shape;3768;p64"/>
            <p:cNvSpPr/>
            <p:nvPr/>
          </p:nvSpPr>
          <p:spPr>
            <a:xfrm>
              <a:off x="-63665750" y="1914325"/>
              <a:ext cx="328450" cy="316450"/>
            </a:xfrm>
            <a:custGeom>
              <a:avLst/>
              <a:gdLst/>
              <a:ahLst/>
              <a:cxnLst/>
              <a:rect l="l" t="t" r="r" b="b"/>
              <a:pathLst>
                <a:path w="13138" h="12658" extrusionOk="0">
                  <a:moveTo>
                    <a:pt x="8144" y="835"/>
                  </a:moveTo>
                  <a:cubicBezTo>
                    <a:pt x="9097" y="835"/>
                    <a:pt x="10050" y="1197"/>
                    <a:pt x="10775" y="1922"/>
                  </a:cubicBezTo>
                  <a:cubicBezTo>
                    <a:pt x="12256" y="3371"/>
                    <a:pt x="12256" y="5734"/>
                    <a:pt x="10775" y="7183"/>
                  </a:cubicBezTo>
                  <a:cubicBezTo>
                    <a:pt x="10050" y="7908"/>
                    <a:pt x="9097" y="8270"/>
                    <a:pt x="8144" y="8270"/>
                  </a:cubicBezTo>
                  <a:cubicBezTo>
                    <a:pt x="7191" y="8270"/>
                    <a:pt x="6238" y="7908"/>
                    <a:pt x="5513" y="7183"/>
                  </a:cubicBezTo>
                  <a:cubicBezTo>
                    <a:pt x="4064" y="5734"/>
                    <a:pt x="4064" y="3371"/>
                    <a:pt x="5513" y="1922"/>
                  </a:cubicBezTo>
                  <a:cubicBezTo>
                    <a:pt x="6238" y="1197"/>
                    <a:pt x="7191" y="835"/>
                    <a:pt x="8144" y="835"/>
                  </a:cubicBezTo>
                  <a:close/>
                  <a:moveTo>
                    <a:pt x="3466" y="8632"/>
                  </a:moveTo>
                  <a:lnTo>
                    <a:pt x="4064" y="9231"/>
                  </a:lnTo>
                  <a:lnTo>
                    <a:pt x="1607" y="11688"/>
                  </a:lnTo>
                  <a:lnTo>
                    <a:pt x="1008" y="11090"/>
                  </a:lnTo>
                  <a:lnTo>
                    <a:pt x="3466" y="8632"/>
                  </a:lnTo>
                  <a:close/>
                  <a:moveTo>
                    <a:pt x="8172" y="0"/>
                  </a:moveTo>
                  <a:cubicBezTo>
                    <a:pt x="7010" y="0"/>
                    <a:pt x="5844" y="441"/>
                    <a:pt x="4946" y="1323"/>
                  </a:cubicBezTo>
                  <a:cubicBezTo>
                    <a:pt x="3277" y="3024"/>
                    <a:pt x="3182" y="5671"/>
                    <a:pt x="4694" y="7467"/>
                  </a:cubicBezTo>
                  <a:lnTo>
                    <a:pt x="4096" y="8065"/>
                  </a:lnTo>
                  <a:lnTo>
                    <a:pt x="3214" y="7183"/>
                  </a:lnTo>
                  <a:cubicBezTo>
                    <a:pt x="3151" y="7104"/>
                    <a:pt x="3048" y="7065"/>
                    <a:pt x="2942" y="7065"/>
                  </a:cubicBezTo>
                  <a:cubicBezTo>
                    <a:pt x="2836" y="7065"/>
                    <a:pt x="2725" y="7104"/>
                    <a:pt x="2646" y="7183"/>
                  </a:cubicBezTo>
                  <a:cubicBezTo>
                    <a:pt x="2489" y="7341"/>
                    <a:pt x="2489" y="7624"/>
                    <a:pt x="2646" y="7782"/>
                  </a:cubicBezTo>
                  <a:lnTo>
                    <a:pt x="2899" y="8065"/>
                  </a:lnTo>
                  <a:lnTo>
                    <a:pt x="158" y="10806"/>
                  </a:lnTo>
                  <a:cubicBezTo>
                    <a:pt x="0" y="10964"/>
                    <a:pt x="0" y="11247"/>
                    <a:pt x="158" y="11405"/>
                  </a:cubicBezTo>
                  <a:lnTo>
                    <a:pt x="1292" y="12539"/>
                  </a:lnTo>
                  <a:cubicBezTo>
                    <a:pt x="1371" y="12618"/>
                    <a:pt x="1481" y="12657"/>
                    <a:pt x="1591" y="12657"/>
                  </a:cubicBezTo>
                  <a:cubicBezTo>
                    <a:pt x="1701" y="12657"/>
                    <a:pt x="1812" y="12618"/>
                    <a:pt x="1890" y="12539"/>
                  </a:cubicBezTo>
                  <a:lnTo>
                    <a:pt x="4631" y="9798"/>
                  </a:lnTo>
                  <a:lnTo>
                    <a:pt x="4915" y="10050"/>
                  </a:lnTo>
                  <a:cubicBezTo>
                    <a:pt x="4994" y="10129"/>
                    <a:pt x="5104" y="10168"/>
                    <a:pt x="5214" y="10168"/>
                  </a:cubicBezTo>
                  <a:cubicBezTo>
                    <a:pt x="5324" y="10168"/>
                    <a:pt x="5435" y="10129"/>
                    <a:pt x="5513" y="10050"/>
                  </a:cubicBezTo>
                  <a:cubicBezTo>
                    <a:pt x="5671" y="9893"/>
                    <a:pt x="5671" y="9640"/>
                    <a:pt x="5513" y="9483"/>
                  </a:cubicBezTo>
                  <a:lnTo>
                    <a:pt x="4631" y="8601"/>
                  </a:lnTo>
                  <a:lnTo>
                    <a:pt x="5230" y="8034"/>
                  </a:lnTo>
                  <a:cubicBezTo>
                    <a:pt x="6059" y="8730"/>
                    <a:pt x="7090" y="9078"/>
                    <a:pt x="8127" y="9078"/>
                  </a:cubicBezTo>
                  <a:cubicBezTo>
                    <a:pt x="9296" y="9078"/>
                    <a:pt x="10472" y="8635"/>
                    <a:pt x="11373" y="7750"/>
                  </a:cubicBezTo>
                  <a:cubicBezTo>
                    <a:pt x="13138" y="5986"/>
                    <a:pt x="13138" y="3087"/>
                    <a:pt x="11373" y="1323"/>
                  </a:cubicBezTo>
                  <a:cubicBezTo>
                    <a:pt x="10491" y="441"/>
                    <a:pt x="9333" y="0"/>
                    <a:pt x="81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64"/>
            <p:cNvSpPr/>
            <p:nvPr/>
          </p:nvSpPr>
          <p:spPr>
            <a:xfrm>
              <a:off x="-63524775" y="1955275"/>
              <a:ext cx="123675" cy="134700"/>
            </a:xfrm>
            <a:custGeom>
              <a:avLst/>
              <a:gdLst/>
              <a:ahLst/>
              <a:cxnLst/>
              <a:rect l="l" t="t" r="r" b="b"/>
              <a:pathLst>
                <a:path w="4947" h="5388" extrusionOk="0">
                  <a:moveTo>
                    <a:pt x="2458" y="882"/>
                  </a:moveTo>
                  <a:cubicBezTo>
                    <a:pt x="2930" y="882"/>
                    <a:pt x="3308" y="1229"/>
                    <a:pt x="3308" y="1702"/>
                  </a:cubicBezTo>
                  <a:cubicBezTo>
                    <a:pt x="3308" y="2174"/>
                    <a:pt x="2962" y="2521"/>
                    <a:pt x="2458" y="2521"/>
                  </a:cubicBezTo>
                  <a:cubicBezTo>
                    <a:pt x="1985" y="2521"/>
                    <a:pt x="1639" y="2174"/>
                    <a:pt x="1639" y="1702"/>
                  </a:cubicBezTo>
                  <a:cubicBezTo>
                    <a:pt x="1639" y="1229"/>
                    <a:pt x="2048" y="882"/>
                    <a:pt x="2458" y="882"/>
                  </a:cubicBezTo>
                  <a:close/>
                  <a:moveTo>
                    <a:pt x="2458" y="3340"/>
                  </a:moveTo>
                  <a:cubicBezTo>
                    <a:pt x="3245" y="3340"/>
                    <a:pt x="3876" y="3875"/>
                    <a:pt x="4096" y="4600"/>
                  </a:cubicBezTo>
                  <a:lnTo>
                    <a:pt x="883" y="4600"/>
                  </a:lnTo>
                  <a:cubicBezTo>
                    <a:pt x="1040" y="3875"/>
                    <a:pt x="1733" y="3340"/>
                    <a:pt x="2458" y="3340"/>
                  </a:cubicBezTo>
                  <a:close/>
                  <a:moveTo>
                    <a:pt x="2458" y="0"/>
                  </a:moveTo>
                  <a:cubicBezTo>
                    <a:pt x="1576" y="0"/>
                    <a:pt x="820" y="756"/>
                    <a:pt x="820" y="1670"/>
                  </a:cubicBezTo>
                  <a:cubicBezTo>
                    <a:pt x="820" y="2080"/>
                    <a:pt x="977" y="2489"/>
                    <a:pt x="1292" y="2804"/>
                  </a:cubicBezTo>
                  <a:cubicBezTo>
                    <a:pt x="536" y="3245"/>
                    <a:pt x="0" y="4033"/>
                    <a:pt x="0" y="4978"/>
                  </a:cubicBezTo>
                  <a:cubicBezTo>
                    <a:pt x="0" y="5230"/>
                    <a:pt x="189" y="5388"/>
                    <a:pt x="410" y="5388"/>
                  </a:cubicBezTo>
                  <a:lnTo>
                    <a:pt x="4569" y="5388"/>
                  </a:lnTo>
                  <a:cubicBezTo>
                    <a:pt x="4789" y="5388"/>
                    <a:pt x="4947" y="5199"/>
                    <a:pt x="4947" y="4978"/>
                  </a:cubicBezTo>
                  <a:cubicBezTo>
                    <a:pt x="4947" y="4033"/>
                    <a:pt x="4443" y="3245"/>
                    <a:pt x="3655" y="2804"/>
                  </a:cubicBezTo>
                  <a:cubicBezTo>
                    <a:pt x="3939" y="2489"/>
                    <a:pt x="4128" y="2080"/>
                    <a:pt x="4128" y="1670"/>
                  </a:cubicBezTo>
                  <a:cubicBezTo>
                    <a:pt x="4128" y="756"/>
                    <a:pt x="3371" y="0"/>
                    <a:pt x="2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770" name="Google Shape;3770;p64"/>
          <p:cNvCxnSpPr/>
          <p:nvPr/>
        </p:nvCxnSpPr>
        <p:spPr>
          <a:xfrm rot="10800000">
            <a:off x="5039572" y="1825510"/>
            <a:ext cx="0" cy="5784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772" name="Google Shape;3772;p64"/>
          <p:cNvCxnSpPr/>
          <p:nvPr/>
        </p:nvCxnSpPr>
        <p:spPr>
          <a:xfrm rot="10800000">
            <a:off x="3688497" y="2740210"/>
            <a:ext cx="0" cy="5784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773" name="Google Shape;3773;p64"/>
          <p:cNvCxnSpPr/>
          <p:nvPr/>
        </p:nvCxnSpPr>
        <p:spPr>
          <a:xfrm rot="10800000">
            <a:off x="6414297" y="2740210"/>
            <a:ext cx="0" cy="5784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3774" name="Google Shape;3774;p64"/>
          <p:cNvSpPr txBox="1"/>
          <p:nvPr/>
        </p:nvSpPr>
        <p:spPr>
          <a:xfrm>
            <a:off x="1380590" y="2918379"/>
            <a:ext cx="1787344" cy="79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bg-BG" dirty="0">
                <a:solidFill>
                  <a:srgbClr val="375A64"/>
                </a:solidFill>
                <a:latin typeface="Comic Sans MS" panose="030F0702030302020204" pitchFamily="66" charset="0"/>
              </a:rPr>
              <a:t>Нов учебен предмет</a:t>
            </a:r>
          </a:p>
          <a:p>
            <a:pPr algn="ctr"/>
            <a:r>
              <a:rPr lang="bg-BG" dirty="0">
                <a:solidFill>
                  <a:srgbClr val="375A64"/>
                </a:solidFill>
                <a:latin typeface="Comic Sans MS" panose="030F0702030302020204" pitchFamily="66" charset="0"/>
              </a:rPr>
              <a:t>1 час седмично</a:t>
            </a:r>
          </a:p>
          <a:p>
            <a:pPr algn="ctr"/>
            <a:endParaRPr lang="en-US" dirty="0">
              <a:solidFill>
                <a:srgbClr val="375A64"/>
              </a:solidFill>
              <a:latin typeface="Comic Sans MS" panose="030F0702030302020204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bg-BG"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bg-BG"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775" name="Google Shape;3775;p64"/>
          <p:cNvSpPr txBox="1"/>
          <p:nvPr/>
        </p:nvSpPr>
        <p:spPr>
          <a:xfrm>
            <a:off x="2986750" y="1698531"/>
            <a:ext cx="1425600" cy="685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endParaRPr lang="en-US" sz="1400" dirty="0">
              <a:solidFill>
                <a:srgbClr val="375A64"/>
              </a:solidFill>
              <a:latin typeface="Comic Sans MS" panose="030F0702030302020204" pitchFamily="66" charset="0"/>
            </a:endParaRPr>
          </a:p>
        </p:txBody>
      </p:sp>
      <p:sp>
        <p:nvSpPr>
          <p:cNvPr id="3776" name="Google Shape;3776;p64"/>
          <p:cNvSpPr txBox="1"/>
          <p:nvPr/>
        </p:nvSpPr>
        <p:spPr>
          <a:xfrm>
            <a:off x="4326862" y="2905635"/>
            <a:ext cx="1425600" cy="10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1400" dirty="0">
                <a:solidFill>
                  <a:srgbClr val="375A64"/>
                </a:solidFill>
                <a:latin typeface="Comic Sans MS" panose="030F0702030302020204" pitchFamily="66" charset="0"/>
              </a:rPr>
              <a:t>Учителският екип натрупва опит.</a:t>
            </a:r>
            <a:endParaRPr lang="en-US" sz="1400" dirty="0">
              <a:solidFill>
                <a:srgbClr val="375A64"/>
              </a:solidFill>
              <a:latin typeface="Comic Sans MS" panose="030F0702030302020204" pitchFamily="66" charset="0"/>
            </a:endParaRPr>
          </a:p>
        </p:txBody>
      </p:sp>
      <p:sp>
        <p:nvSpPr>
          <p:cNvPr id="3778" name="Google Shape;3778;p64"/>
          <p:cNvSpPr txBox="1"/>
          <p:nvPr/>
        </p:nvSpPr>
        <p:spPr>
          <a:xfrm>
            <a:off x="2641461" y="1240708"/>
            <a:ext cx="2000614" cy="10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dirty="0" err="1">
                <a:solidFill>
                  <a:srgbClr val="375A64"/>
                </a:solidFill>
                <a:latin typeface="Comic Sans MS" panose="030F0702030302020204" pitchFamily="66" charset="0"/>
              </a:rPr>
              <a:t>Иновативна</a:t>
            </a:r>
            <a:r>
              <a:rPr lang="ru-RU" dirty="0">
                <a:solidFill>
                  <a:srgbClr val="375A64"/>
                </a:solidFill>
                <a:latin typeface="Comic Sans MS" panose="030F0702030302020204" pitchFamily="66" charset="0"/>
              </a:rPr>
              <a:t> система за обучение под форма на </a:t>
            </a:r>
            <a:r>
              <a:rPr lang="ru-RU" dirty="0" err="1">
                <a:solidFill>
                  <a:srgbClr val="375A64"/>
                </a:solidFill>
                <a:latin typeface="Comic Sans MS" panose="030F0702030302020204" pitchFamily="66" charset="0"/>
              </a:rPr>
              <a:t>образователна</a:t>
            </a:r>
            <a:r>
              <a:rPr lang="ru-RU" dirty="0">
                <a:solidFill>
                  <a:srgbClr val="375A64"/>
                </a:solidFill>
                <a:latin typeface="Comic Sans MS" panose="030F0702030302020204" pitchFamily="66" charset="0"/>
              </a:rPr>
              <a:t> игра</a:t>
            </a:r>
          </a:p>
        </p:txBody>
      </p:sp>
      <p:sp>
        <p:nvSpPr>
          <p:cNvPr id="4" name="Google Shape;1011;p43">
            <a:extLst>
              <a:ext uri="{FF2B5EF4-FFF2-40B4-BE49-F238E27FC236}">
                <a16:creationId xmlns:a16="http://schemas.microsoft.com/office/drawing/2014/main" id="{28938112-DDA5-A812-7F8F-6E6FBD83CD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1906" y="254268"/>
            <a:ext cx="8612094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err="1"/>
              <a:t>Въведение</a:t>
            </a:r>
            <a:r>
              <a:rPr lang="ru-RU" sz="2400" dirty="0"/>
              <a:t> </a:t>
            </a:r>
            <a:r>
              <a:rPr lang="bg-BG" sz="2400" dirty="0"/>
              <a:t>на предмета „Основи на програмирането“</a:t>
            </a:r>
            <a:endParaRPr lang="ru-RU" sz="2400" dirty="0"/>
          </a:p>
        </p:txBody>
      </p:sp>
      <p:sp>
        <p:nvSpPr>
          <p:cNvPr id="42" name="Закръглен правоъгълник 41"/>
          <p:cNvSpPr/>
          <p:nvPr/>
        </p:nvSpPr>
        <p:spPr>
          <a:xfrm>
            <a:off x="5377540" y="821041"/>
            <a:ext cx="2089437" cy="4708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89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programiram.com</a:t>
            </a:r>
            <a:endParaRPr lang="bg-BG" sz="1800" dirty="0">
              <a:solidFill>
                <a:srgbClr val="0089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Текстово поле 1"/>
          <p:cNvSpPr txBox="1"/>
          <p:nvPr/>
        </p:nvSpPr>
        <p:spPr>
          <a:xfrm>
            <a:off x="5567909" y="1364163"/>
            <a:ext cx="1830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srgbClr val="375A64"/>
                </a:solidFill>
                <a:latin typeface="Comic Sans MS" panose="030F0702030302020204" pitchFamily="66" charset="0"/>
              </a:rPr>
              <a:t>визуално</a:t>
            </a:r>
            <a:r>
              <a:rPr lang="ru-RU" dirty="0">
                <a:solidFill>
                  <a:srgbClr val="375A64"/>
                </a:solidFill>
                <a:latin typeface="Comic Sans MS" panose="030F0702030302020204" pitchFamily="66" charset="0"/>
              </a:rPr>
              <a:t> и </a:t>
            </a:r>
            <a:r>
              <a:rPr lang="ru-RU" dirty="0" err="1">
                <a:solidFill>
                  <a:srgbClr val="375A64"/>
                </a:solidFill>
                <a:latin typeface="Comic Sans MS" panose="030F0702030302020204" pitchFamily="66" charset="0"/>
              </a:rPr>
              <a:t>уеб</a:t>
            </a:r>
            <a:r>
              <a:rPr lang="ru-RU" dirty="0">
                <a:solidFill>
                  <a:srgbClr val="375A64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375A64"/>
                </a:solidFill>
                <a:latin typeface="Comic Sans MS" panose="030F0702030302020204" pitchFamily="66" charset="0"/>
              </a:rPr>
              <a:t>програмиране</a:t>
            </a:r>
            <a:r>
              <a:rPr lang="ru-RU" dirty="0">
                <a:solidFill>
                  <a:srgbClr val="375A64"/>
                </a:solidFill>
                <a:latin typeface="Comic Sans MS" panose="030F0702030302020204" pitchFamily="66" charset="0"/>
              </a:rPr>
              <a:t> в интерактивна среда</a:t>
            </a:r>
            <a:endParaRPr lang="bg-BG" dirty="0">
              <a:solidFill>
                <a:srgbClr val="375A64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F08F5DA-408F-3B78-8870-C7AEAD071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Анкета – 6. клас</a:t>
            </a:r>
            <a:endParaRPr lang="en-US" dirty="0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4DB0CED3-8EB5-692A-05A8-52DE17E33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925" y="1232277"/>
            <a:ext cx="7019925" cy="819150"/>
          </a:xfrm>
          <a:prstGeom prst="rect">
            <a:avLst/>
          </a:prstGeom>
        </p:spPr>
      </p:pic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2DFC3449-51C9-F49C-73C8-927E4E9CF81B}"/>
              </a:ext>
            </a:extLst>
          </p:cNvPr>
          <p:cNvSpPr txBox="1"/>
          <p:nvPr/>
        </p:nvSpPr>
        <p:spPr>
          <a:xfrm>
            <a:off x="5437321" y="1811773"/>
            <a:ext cx="3153905" cy="1169551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bg-BG" sz="2000" dirty="0">
                <a:ln w="0"/>
                <a:solidFill>
                  <a:srgbClr val="FF721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Логическо мислене</a:t>
            </a:r>
          </a:p>
          <a:p>
            <a:r>
              <a:rPr lang="bg-BG" sz="2000" dirty="0">
                <a:ln w="0"/>
                <a:solidFill>
                  <a:srgbClr val="FF721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Въображение</a:t>
            </a:r>
          </a:p>
          <a:p>
            <a:r>
              <a:rPr lang="bg-BG" sz="2000" dirty="0">
                <a:ln w="0"/>
                <a:solidFill>
                  <a:srgbClr val="FF721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Творчество</a:t>
            </a:r>
          </a:p>
          <a:p>
            <a:r>
              <a:rPr lang="bg-BG" sz="2000" dirty="0">
                <a:ln w="0"/>
                <a:solidFill>
                  <a:srgbClr val="FF721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Паметта, смятането и логиката</a:t>
            </a:r>
          </a:p>
          <a:p>
            <a:r>
              <a:rPr lang="bg-BG" sz="2000" dirty="0">
                <a:ln w="0"/>
                <a:solidFill>
                  <a:srgbClr val="FF721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Познания за околния свят</a:t>
            </a:r>
          </a:p>
        </p:txBody>
      </p:sp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68770904-7C9A-8B2D-8134-281C24BB0FE9}"/>
              </a:ext>
            </a:extLst>
          </p:cNvPr>
          <p:cNvSpPr txBox="1"/>
          <p:nvPr/>
        </p:nvSpPr>
        <p:spPr>
          <a:xfrm>
            <a:off x="2283416" y="3911223"/>
            <a:ext cx="3153905" cy="138499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710829"/>
              </a:avLst>
            </a:prstTxWarp>
            <a:spAutoFit/>
          </a:bodyPr>
          <a:lstStyle/>
          <a:p>
            <a:r>
              <a:rPr lang="bg-BG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Интерес към дигиталния свят</a:t>
            </a:r>
          </a:p>
          <a:p>
            <a:r>
              <a:rPr lang="bg-BG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Умения да създавам роботи</a:t>
            </a:r>
          </a:p>
          <a:p>
            <a:r>
              <a:rPr lang="bg-BG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Кодиране</a:t>
            </a:r>
          </a:p>
          <a:p>
            <a:r>
              <a:rPr lang="bg-BG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Креативност</a:t>
            </a:r>
          </a:p>
          <a:p>
            <a:r>
              <a:rPr lang="bg-BG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Изобретателност</a:t>
            </a:r>
          </a:p>
          <a:p>
            <a:r>
              <a:rPr lang="bg-BG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Самостоятелност</a:t>
            </a:r>
          </a:p>
        </p:txBody>
      </p:sp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AB2B2D96-2314-F52B-95FD-3DA34FCE6A3E}"/>
              </a:ext>
            </a:extLst>
          </p:cNvPr>
          <p:cNvSpPr txBox="1"/>
          <p:nvPr/>
        </p:nvSpPr>
        <p:spPr>
          <a:xfrm>
            <a:off x="3134043" y="4444649"/>
            <a:ext cx="2851688" cy="307777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bg-BG" dirty="0">
                <a:ln w="0"/>
                <a:solidFill>
                  <a:srgbClr val="00BBC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Отчаяние – 2 ученици</a:t>
            </a:r>
            <a:endParaRPr lang="en-US" dirty="0">
              <a:ln w="0"/>
              <a:solidFill>
                <a:srgbClr val="00BBC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030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F08F5DA-408F-3B78-8870-C7AEAD071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Анкета – 6. клас </a:t>
            </a:r>
            <a:endParaRPr lang="en-US" dirty="0"/>
          </a:p>
        </p:txBody>
      </p:sp>
      <p:pic>
        <p:nvPicPr>
          <p:cNvPr id="6146" name="Picture 2" descr="Диаграма за отговорите на формуляра. Заглавие на въпроса: 6. Мислите ли, че чрез прототипите, които създадохте с Lego Spike Prime Set обогатявате познанията си за околния свят?. Брой отговори: .">
            <a:extLst>
              <a:ext uri="{FF2B5EF4-FFF2-40B4-BE49-F238E27FC236}">
                <a16:creationId xmlns:a16="http://schemas.microsoft.com/office/drawing/2014/main" id="{ED6FA094-6721-C73A-2E36-1F2D880BA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85" y="950448"/>
            <a:ext cx="7718156" cy="402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9698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F08F5DA-408F-3B78-8870-C7AEAD071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Анкета – 6. клас</a:t>
            </a:r>
            <a:endParaRPr lang="en-US" dirty="0"/>
          </a:p>
        </p:txBody>
      </p:sp>
      <p:pic>
        <p:nvPicPr>
          <p:cNvPr id="5122" name="Picture 2" descr="Диаграма за отговорите на формуляра. Заглавие на въпроса: 10. Интересно ли ви е да строите и програмирате роботи?. Брой отговори: .">
            <a:extLst>
              <a:ext uri="{FF2B5EF4-FFF2-40B4-BE49-F238E27FC236}">
                <a16:creationId xmlns:a16="http://schemas.microsoft.com/office/drawing/2014/main" id="{EE77ED60-5BE4-FA34-3FC1-E87F4834D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33" y="1101566"/>
            <a:ext cx="8167607" cy="399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9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F08F5DA-408F-3B78-8870-C7AEAD071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Анкета – 6. клас </a:t>
            </a:r>
            <a:endParaRPr lang="en-US" dirty="0"/>
          </a:p>
        </p:txBody>
      </p:sp>
      <p:pic>
        <p:nvPicPr>
          <p:cNvPr id="7170" name="Picture 2" descr="Диаграма за отговорите на формуляра. Заглавие на въпроса: 11. Искате ли да продължите да изучавате предмета „Въведение в STEM и програмиране“ и следващите години?. Брой отговори: .">
            <a:extLst>
              <a:ext uri="{FF2B5EF4-FFF2-40B4-BE49-F238E27FC236}">
                <a16:creationId xmlns:a16="http://schemas.microsoft.com/office/drawing/2014/main" id="{10584144-AB1F-497C-21E2-F0C5C1727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95" y="1058559"/>
            <a:ext cx="7679410" cy="400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4506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3" name="Google Shape;4033;p73"/>
          <p:cNvSpPr/>
          <p:nvPr/>
        </p:nvSpPr>
        <p:spPr>
          <a:xfrm>
            <a:off x="2426179" y="3532434"/>
            <a:ext cx="396000" cy="396000"/>
          </a:xfrm>
          <a:custGeom>
            <a:avLst/>
            <a:gdLst/>
            <a:ahLst/>
            <a:cxnLst/>
            <a:rect l="l" t="t" r="r" b="b"/>
            <a:pathLst>
              <a:path w="19982" h="19982" extrusionOk="0">
                <a:moveTo>
                  <a:pt x="14602" y="3500"/>
                </a:moveTo>
                <a:cubicBezTo>
                  <a:pt x="15137" y="3500"/>
                  <a:pt x="15682" y="3563"/>
                  <a:pt x="16247" y="3689"/>
                </a:cubicBezTo>
                <a:cubicBezTo>
                  <a:pt x="16179" y="4154"/>
                  <a:pt x="16095" y="4705"/>
                  <a:pt x="16033" y="5120"/>
                </a:cubicBezTo>
                <a:cubicBezTo>
                  <a:pt x="15810" y="5075"/>
                  <a:pt x="15484" y="5035"/>
                  <a:pt x="15150" y="5035"/>
                </a:cubicBezTo>
                <a:cubicBezTo>
                  <a:pt x="14968" y="5035"/>
                  <a:pt x="14783" y="5047"/>
                  <a:pt x="14611" y="5076"/>
                </a:cubicBezTo>
                <a:cubicBezTo>
                  <a:pt x="13536" y="5258"/>
                  <a:pt x="12918" y="5925"/>
                  <a:pt x="12918" y="6907"/>
                </a:cubicBezTo>
                <a:lnTo>
                  <a:pt x="12918" y="8819"/>
                </a:lnTo>
                <a:cubicBezTo>
                  <a:pt x="12918" y="9143"/>
                  <a:pt x="13180" y="9405"/>
                  <a:pt x="13504" y="9405"/>
                </a:cubicBezTo>
                <a:lnTo>
                  <a:pt x="15681" y="9405"/>
                </a:lnTo>
                <a:lnTo>
                  <a:pt x="15388" y="10576"/>
                </a:lnTo>
                <a:lnTo>
                  <a:pt x="13504" y="10576"/>
                </a:lnTo>
                <a:cubicBezTo>
                  <a:pt x="13180" y="10576"/>
                  <a:pt x="12918" y="10838"/>
                  <a:pt x="12918" y="11161"/>
                </a:cubicBezTo>
                <a:lnTo>
                  <a:pt x="12918" y="18811"/>
                </a:lnTo>
                <a:lnTo>
                  <a:pt x="11162" y="18811"/>
                </a:lnTo>
                <a:lnTo>
                  <a:pt x="11162" y="11161"/>
                </a:lnTo>
                <a:cubicBezTo>
                  <a:pt x="11162" y="10838"/>
                  <a:pt x="10900" y="10576"/>
                  <a:pt x="10576" y="10576"/>
                </a:cubicBezTo>
                <a:lnTo>
                  <a:pt x="9407" y="10576"/>
                </a:lnTo>
                <a:lnTo>
                  <a:pt x="9407" y="9405"/>
                </a:lnTo>
                <a:lnTo>
                  <a:pt x="10576" y="9405"/>
                </a:lnTo>
                <a:cubicBezTo>
                  <a:pt x="10900" y="9405"/>
                  <a:pt x="11162" y="9143"/>
                  <a:pt x="11162" y="8821"/>
                </a:cubicBezTo>
                <a:cubicBezTo>
                  <a:pt x="11162" y="7215"/>
                  <a:pt x="11162" y="6481"/>
                  <a:pt x="11162" y="6143"/>
                </a:cubicBezTo>
                <a:cubicBezTo>
                  <a:pt x="11162" y="5520"/>
                  <a:pt x="11163" y="4843"/>
                  <a:pt x="11770" y="4324"/>
                </a:cubicBezTo>
                <a:cubicBezTo>
                  <a:pt x="12234" y="3928"/>
                  <a:pt x="12823" y="3687"/>
                  <a:pt x="13628" y="3571"/>
                </a:cubicBezTo>
                <a:cubicBezTo>
                  <a:pt x="13950" y="3524"/>
                  <a:pt x="14274" y="3500"/>
                  <a:pt x="14602" y="3500"/>
                </a:cubicBezTo>
                <a:close/>
                <a:moveTo>
                  <a:pt x="17017" y="1170"/>
                </a:moveTo>
                <a:cubicBezTo>
                  <a:pt x="17990" y="1170"/>
                  <a:pt x="18811" y="1975"/>
                  <a:pt x="18811" y="2927"/>
                </a:cubicBezTo>
                <a:lnTo>
                  <a:pt x="18811" y="17056"/>
                </a:lnTo>
                <a:cubicBezTo>
                  <a:pt x="18811" y="18023"/>
                  <a:pt x="18024" y="18811"/>
                  <a:pt x="17056" y="18811"/>
                </a:cubicBezTo>
                <a:lnTo>
                  <a:pt x="14089" y="18811"/>
                </a:lnTo>
                <a:lnTo>
                  <a:pt x="14089" y="11747"/>
                </a:lnTo>
                <a:lnTo>
                  <a:pt x="15846" y="11747"/>
                </a:lnTo>
                <a:cubicBezTo>
                  <a:pt x="16115" y="11747"/>
                  <a:pt x="16348" y="11565"/>
                  <a:pt x="16414" y="11305"/>
                </a:cubicBezTo>
                <a:lnTo>
                  <a:pt x="16999" y="8963"/>
                </a:lnTo>
                <a:cubicBezTo>
                  <a:pt x="17042" y="8787"/>
                  <a:pt x="17003" y="8602"/>
                  <a:pt x="16893" y="8460"/>
                </a:cubicBezTo>
                <a:cubicBezTo>
                  <a:pt x="16782" y="8317"/>
                  <a:pt x="16612" y="8235"/>
                  <a:pt x="16431" y="8235"/>
                </a:cubicBezTo>
                <a:lnTo>
                  <a:pt x="14089" y="8235"/>
                </a:lnTo>
                <a:lnTo>
                  <a:pt x="14089" y="6909"/>
                </a:lnTo>
                <a:cubicBezTo>
                  <a:pt x="14089" y="6638"/>
                  <a:pt x="14144" y="6343"/>
                  <a:pt x="14808" y="6229"/>
                </a:cubicBezTo>
                <a:cubicBezTo>
                  <a:pt x="14936" y="6208"/>
                  <a:pt x="15061" y="6199"/>
                  <a:pt x="15182" y="6199"/>
                </a:cubicBezTo>
                <a:cubicBezTo>
                  <a:pt x="15552" y="6199"/>
                  <a:pt x="15890" y="6283"/>
                  <a:pt x="16198" y="6360"/>
                </a:cubicBezTo>
                <a:cubicBezTo>
                  <a:pt x="16304" y="6387"/>
                  <a:pt x="16415" y="6421"/>
                  <a:pt x="16532" y="6421"/>
                </a:cubicBezTo>
                <a:cubicBezTo>
                  <a:pt x="16632" y="6421"/>
                  <a:pt x="16736" y="6396"/>
                  <a:pt x="16847" y="6321"/>
                </a:cubicBezTo>
                <a:cubicBezTo>
                  <a:pt x="16983" y="6229"/>
                  <a:pt x="17074" y="6084"/>
                  <a:pt x="17098" y="5923"/>
                </a:cubicBezTo>
                <a:cubicBezTo>
                  <a:pt x="17098" y="5923"/>
                  <a:pt x="17362" y="4156"/>
                  <a:pt x="17482" y="3339"/>
                </a:cubicBezTo>
                <a:cubicBezTo>
                  <a:pt x="17525" y="3049"/>
                  <a:pt x="17346" y="2769"/>
                  <a:pt x="17063" y="2690"/>
                </a:cubicBezTo>
                <a:cubicBezTo>
                  <a:pt x="16267" y="2463"/>
                  <a:pt x="15346" y="2343"/>
                  <a:pt x="14504" y="2343"/>
                </a:cubicBezTo>
                <a:cubicBezTo>
                  <a:pt x="14137" y="2343"/>
                  <a:pt x="13786" y="2365"/>
                  <a:pt x="13467" y="2412"/>
                </a:cubicBezTo>
                <a:cubicBezTo>
                  <a:pt x="12434" y="2562"/>
                  <a:pt x="11646" y="2888"/>
                  <a:pt x="11009" y="3434"/>
                </a:cubicBezTo>
                <a:cubicBezTo>
                  <a:pt x="10121" y="4193"/>
                  <a:pt x="10010" y="5168"/>
                  <a:pt x="9999" y="5833"/>
                </a:cubicBezTo>
                <a:cubicBezTo>
                  <a:pt x="9999" y="5847"/>
                  <a:pt x="9999" y="7029"/>
                  <a:pt x="9999" y="8235"/>
                </a:cubicBezTo>
                <a:lnTo>
                  <a:pt x="8821" y="8235"/>
                </a:lnTo>
                <a:cubicBezTo>
                  <a:pt x="8497" y="8235"/>
                  <a:pt x="8236" y="8497"/>
                  <a:pt x="8236" y="8819"/>
                </a:cubicBezTo>
                <a:lnTo>
                  <a:pt x="8236" y="11161"/>
                </a:lnTo>
                <a:cubicBezTo>
                  <a:pt x="8236" y="11485"/>
                  <a:pt x="8497" y="11747"/>
                  <a:pt x="8821" y="11747"/>
                </a:cubicBezTo>
                <a:lnTo>
                  <a:pt x="9991" y="11747"/>
                </a:lnTo>
                <a:lnTo>
                  <a:pt x="9991" y="18811"/>
                </a:lnTo>
                <a:lnTo>
                  <a:pt x="2927" y="18811"/>
                </a:lnTo>
                <a:cubicBezTo>
                  <a:pt x="1959" y="18811"/>
                  <a:pt x="1172" y="18023"/>
                  <a:pt x="1172" y="17054"/>
                </a:cubicBezTo>
                <a:lnTo>
                  <a:pt x="1172" y="2927"/>
                </a:lnTo>
                <a:cubicBezTo>
                  <a:pt x="1172" y="1959"/>
                  <a:pt x="1959" y="1170"/>
                  <a:pt x="2927" y="1170"/>
                </a:cubicBezTo>
                <a:close/>
                <a:moveTo>
                  <a:pt x="2927" y="1"/>
                </a:moveTo>
                <a:cubicBezTo>
                  <a:pt x="1314" y="1"/>
                  <a:pt x="1" y="1313"/>
                  <a:pt x="1" y="2927"/>
                </a:cubicBezTo>
                <a:lnTo>
                  <a:pt x="1" y="17056"/>
                </a:lnTo>
                <a:cubicBezTo>
                  <a:pt x="1" y="18669"/>
                  <a:pt x="1314" y="19982"/>
                  <a:pt x="2927" y="19982"/>
                </a:cubicBezTo>
                <a:lnTo>
                  <a:pt x="17054" y="19982"/>
                </a:lnTo>
                <a:cubicBezTo>
                  <a:pt x="18669" y="19982"/>
                  <a:pt x="19982" y="18669"/>
                  <a:pt x="19982" y="17056"/>
                </a:cubicBezTo>
                <a:lnTo>
                  <a:pt x="19982" y="2927"/>
                </a:lnTo>
                <a:cubicBezTo>
                  <a:pt x="19982" y="2145"/>
                  <a:pt x="19669" y="1409"/>
                  <a:pt x="19101" y="853"/>
                </a:cubicBezTo>
                <a:cubicBezTo>
                  <a:pt x="18538" y="303"/>
                  <a:pt x="17797" y="1"/>
                  <a:pt x="1701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34" name="Google Shape;4034;p73"/>
          <p:cNvGrpSpPr/>
          <p:nvPr/>
        </p:nvGrpSpPr>
        <p:grpSpPr>
          <a:xfrm>
            <a:off x="4185403" y="3559868"/>
            <a:ext cx="396000" cy="396000"/>
            <a:chOff x="812101" y="2571761"/>
            <a:chExt cx="417066" cy="417024"/>
          </a:xfrm>
        </p:grpSpPr>
        <p:sp>
          <p:nvSpPr>
            <p:cNvPr id="4035" name="Google Shape;4035;p73"/>
            <p:cNvSpPr/>
            <p:nvPr/>
          </p:nvSpPr>
          <p:spPr>
            <a:xfrm>
              <a:off x="935084" y="2694744"/>
              <a:ext cx="171071" cy="171071"/>
            </a:xfrm>
            <a:custGeom>
              <a:avLst/>
              <a:gdLst/>
              <a:ahLst/>
              <a:cxnLst/>
              <a:rect l="l" t="t" r="r" b="b"/>
              <a:pathLst>
                <a:path w="8197" h="8197" extrusionOk="0">
                  <a:moveTo>
                    <a:pt x="4099" y="1171"/>
                  </a:moveTo>
                  <a:cubicBezTo>
                    <a:pt x="5712" y="1171"/>
                    <a:pt x="7027" y="2484"/>
                    <a:pt x="7027" y="4097"/>
                  </a:cubicBezTo>
                  <a:cubicBezTo>
                    <a:pt x="7027" y="5712"/>
                    <a:pt x="5712" y="7025"/>
                    <a:pt x="4099" y="7025"/>
                  </a:cubicBezTo>
                  <a:cubicBezTo>
                    <a:pt x="2486" y="7025"/>
                    <a:pt x="1171" y="5712"/>
                    <a:pt x="1171" y="4097"/>
                  </a:cubicBezTo>
                  <a:cubicBezTo>
                    <a:pt x="1171" y="2484"/>
                    <a:pt x="2486" y="1171"/>
                    <a:pt x="4099" y="1171"/>
                  </a:cubicBezTo>
                  <a:close/>
                  <a:moveTo>
                    <a:pt x="4099" y="0"/>
                  </a:moveTo>
                  <a:cubicBezTo>
                    <a:pt x="1840" y="0"/>
                    <a:pt x="0" y="1838"/>
                    <a:pt x="0" y="4097"/>
                  </a:cubicBezTo>
                  <a:cubicBezTo>
                    <a:pt x="0" y="6358"/>
                    <a:pt x="1840" y="8196"/>
                    <a:pt x="4099" y="8196"/>
                  </a:cubicBezTo>
                  <a:cubicBezTo>
                    <a:pt x="6358" y="8196"/>
                    <a:pt x="8196" y="6358"/>
                    <a:pt x="8196" y="4097"/>
                  </a:cubicBezTo>
                  <a:cubicBezTo>
                    <a:pt x="8196" y="1838"/>
                    <a:pt x="6358" y="0"/>
                    <a:pt x="4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73"/>
            <p:cNvSpPr/>
            <p:nvPr/>
          </p:nvSpPr>
          <p:spPr>
            <a:xfrm>
              <a:off x="860977" y="2620616"/>
              <a:ext cx="319311" cy="319290"/>
            </a:xfrm>
            <a:custGeom>
              <a:avLst/>
              <a:gdLst/>
              <a:ahLst/>
              <a:cxnLst/>
              <a:rect l="l" t="t" r="r" b="b"/>
              <a:pathLst>
                <a:path w="15300" h="15299" extrusionOk="0">
                  <a:moveTo>
                    <a:pt x="12333" y="1171"/>
                  </a:moveTo>
                  <a:cubicBezTo>
                    <a:pt x="13306" y="1171"/>
                    <a:pt x="14128" y="1994"/>
                    <a:pt x="14128" y="2967"/>
                  </a:cubicBezTo>
                  <a:lnTo>
                    <a:pt x="14128" y="12334"/>
                  </a:lnTo>
                  <a:cubicBezTo>
                    <a:pt x="14128" y="13307"/>
                    <a:pt x="13306" y="14129"/>
                    <a:pt x="12333" y="14129"/>
                  </a:cubicBezTo>
                  <a:lnTo>
                    <a:pt x="2968" y="14129"/>
                  </a:lnTo>
                  <a:cubicBezTo>
                    <a:pt x="1993" y="14129"/>
                    <a:pt x="1172" y="13307"/>
                    <a:pt x="1172" y="12334"/>
                  </a:cubicBezTo>
                  <a:lnTo>
                    <a:pt x="1172" y="2967"/>
                  </a:lnTo>
                  <a:cubicBezTo>
                    <a:pt x="1172" y="1994"/>
                    <a:pt x="1993" y="1171"/>
                    <a:pt x="2968" y="1171"/>
                  </a:cubicBezTo>
                  <a:close/>
                  <a:moveTo>
                    <a:pt x="2968" y="0"/>
                  </a:moveTo>
                  <a:cubicBezTo>
                    <a:pt x="1351" y="0"/>
                    <a:pt x="1" y="1346"/>
                    <a:pt x="1" y="2967"/>
                  </a:cubicBezTo>
                  <a:lnTo>
                    <a:pt x="1" y="12334"/>
                  </a:lnTo>
                  <a:cubicBezTo>
                    <a:pt x="1" y="13952"/>
                    <a:pt x="1349" y="15299"/>
                    <a:pt x="2968" y="15299"/>
                  </a:cubicBezTo>
                  <a:lnTo>
                    <a:pt x="12333" y="15299"/>
                  </a:lnTo>
                  <a:cubicBezTo>
                    <a:pt x="13953" y="15299"/>
                    <a:pt x="15299" y="13951"/>
                    <a:pt x="15299" y="12334"/>
                  </a:cubicBezTo>
                  <a:lnTo>
                    <a:pt x="15299" y="2967"/>
                  </a:lnTo>
                  <a:cubicBezTo>
                    <a:pt x="15299" y="1345"/>
                    <a:pt x="13948" y="0"/>
                    <a:pt x="123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73"/>
            <p:cNvSpPr/>
            <p:nvPr/>
          </p:nvSpPr>
          <p:spPr>
            <a:xfrm>
              <a:off x="812101" y="2571761"/>
              <a:ext cx="417066" cy="417024"/>
            </a:xfrm>
            <a:custGeom>
              <a:avLst/>
              <a:gdLst/>
              <a:ahLst/>
              <a:cxnLst/>
              <a:rect l="l" t="t" r="r" b="b"/>
              <a:pathLst>
                <a:path w="19984" h="19982" extrusionOk="0">
                  <a:moveTo>
                    <a:pt x="17056" y="1172"/>
                  </a:moveTo>
                  <a:cubicBezTo>
                    <a:pt x="18025" y="1172"/>
                    <a:pt x="18812" y="1959"/>
                    <a:pt x="18812" y="2927"/>
                  </a:cubicBezTo>
                  <a:lnTo>
                    <a:pt x="18812" y="17056"/>
                  </a:lnTo>
                  <a:cubicBezTo>
                    <a:pt x="18812" y="18023"/>
                    <a:pt x="18025" y="18811"/>
                    <a:pt x="17056" y="18811"/>
                  </a:cubicBezTo>
                  <a:lnTo>
                    <a:pt x="2928" y="18811"/>
                  </a:lnTo>
                  <a:cubicBezTo>
                    <a:pt x="1961" y="18811"/>
                    <a:pt x="1172" y="18023"/>
                    <a:pt x="1172" y="17056"/>
                  </a:cubicBezTo>
                  <a:lnTo>
                    <a:pt x="1172" y="2927"/>
                  </a:lnTo>
                  <a:cubicBezTo>
                    <a:pt x="1172" y="1959"/>
                    <a:pt x="1961" y="1172"/>
                    <a:pt x="2928" y="1172"/>
                  </a:cubicBezTo>
                  <a:close/>
                  <a:moveTo>
                    <a:pt x="2928" y="1"/>
                  </a:moveTo>
                  <a:cubicBezTo>
                    <a:pt x="1313" y="1"/>
                    <a:pt x="1" y="1313"/>
                    <a:pt x="1" y="2927"/>
                  </a:cubicBezTo>
                  <a:lnTo>
                    <a:pt x="1" y="17056"/>
                  </a:lnTo>
                  <a:cubicBezTo>
                    <a:pt x="1" y="18669"/>
                    <a:pt x="1313" y="19982"/>
                    <a:pt x="2928" y="19982"/>
                  </a:cubicBezTo>
                  <a:lnTo>
                    <a:pt x="17056" y="19982"/>
                  </a:lnTo>
                  <a:cubicBezTo>
                    <a:pt x="18669" y="19982"/>
                    <a:pt x="19984" y="18669"/>
                    <a:pt x="19984" y="17056"/>
                  </a:cubicBezTo>
                  <a:lnTo>
                    <a:pt x="19984" y="2927"/>
                  </a:lnTo>
                  <a:cubicBezTo>
                    <a:pt x="19984" y="1313"/>
                    <a:pt x="18669" y="1"/>
                    <a:pt x="17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73"/>
            <p:cNvSpPr/>
            <p:nvPr/>
          </p:nvSpPr>
          <p:spPr>
            <a:xfrm>
              <a:off x="1081712" y="2670306"/>
              <a:ext cx="48878" cy="48898"/>
            </a:xfrm>
            <a:custGeom>
              <a:avLst/>
              <a:gdLst/>
              <a:ahLst/>
              <a:cxnLst/>
              <a:rect l="l" t="t" r="r" b="b"/>
              <a:pathLst>
                <a:path w="2342" h="2343" extrusionOk="0">
                  <a:moveTo>
                    <a:pt x="1170" y="0"/>
                  </a:moveTo>
                  <a:cubicBezTo>
                    <a:pt x="524" y="0"/>
                    <a:pt x="1" y="526"/>
                    <a:pt x="1" y="1171"/>
                  </a:cubicBezTo>
                  <a:cubicBezTo>
                    <a:pt x="1" y="1817"/>
                    <a:pt x="524" y="2342"/>
                    <a:pt x="1170" y="2342"/>
                  </a:cubicBezTo>
                  <a:cubicBezTo>
                    <a:pt x="1816" y="2342"/>
                    <a:pt x="2341" y="1817"/>
                    <a:pt x="2341" y="1171"/>
                  </a:cubicBezTo>
                  <a:cubicBezTo>
                    <a:pt x="2341" y="526"/>
                    <a:pt x="1816" y="0"/>
                    <a:pt x="11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44" name="Google Shape;4044;p73"/>
          <p:cNvSpPr txBox="1"/>
          <p:nvPr/>
        </p:nvSpPr>
        <p:spPr>
          <a:xfrm>
            <a:off x="2077395" y="1418308"/>
            <a:ext cx="3032210" cy="6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гр. Карлово </a:t>
            </a:r>
            <a:br>
              <a:rPr lang="ru-RU" sz="16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</a:br>
            <a:r>
              <a:rPr lang="ru-RU" sz="16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ул. „Стремски полк“ №6</a:t>
            </a:r>
            <a:br>
              <a:rPr lang="ru-RU" sz="16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</a:br>
            <a:r>
              <a:rPr lang="ru-RU" sz="16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тел: 0335 95593</a:t>
            </a:r>
            <a:br>
              <a:rPr lang="ru-RU" sz="16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</a:br>
            <a:r>
              <a:rPr lang="ru-RU" sz="16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e-mail: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sou_v_levski_karlovo@abv.bg</a:t>
            </a:r>
          </a:p>
        </p:txBody>
      </p:sp>
      <p:grpSp>
        <p:nvGrpSpPr>
          <p:cNvPr id="17" name="Google Shape;4216;p74">
            <a:extLst>
              <a:ext uri="{FF2B5EF4-FFF2-40B4-BE49-F238E27FC236}">
                <a16:creationId xmlns:a16="http://schemas.microsoft.com/office/drawing/2014/main" id="{446D3F04-83E9-44BD-8AB5-F82F15125FD0}"/>
              </a:ext>
            </a:extLst>
          </p:cNvPr>
          <p:cNvGrpSpPr/>
          <p:nvPr/>
        </p:nvGrpSpPr>
        <p:grpSpPr>
          <a:xfrm>
            <a:off x="4927996" y="1070812"/>
            <a:ext cx="4216003" cy="3500608"/>
            <a:chOff x="2366509" y="3479440"/>
            <a:chExt cx="2041169" cy="1467015"/>
          </a:xfrm>
        </p:grpSpPr>
        <p:sp>
          <p:nvSpPr>
            <p:cNvPr id="20" name="Google Shape;4219;p74">
              <a:extLst>
                <a:ext uri="{FF2B5EF4-FFF2-40B4-BE49-F238E27FC236}">
                  <a16:creationId xmlns:a16="http://schemas.microsoft.com/office/drawing/2014/main" id="{9EA5B82F-E550-4D53-9A93-A6A171BB824E}"/>
                </a:ext>
              </a:extLst>
            </p:cNvPr>
            <p:cNvSpPr/>
            <p:nvPr/>
          </p:nvSpPr>
          <p:spPr>
            <a:xfrm>
              <a:off x="2476349" y="3479440"/>
              <a:ext cx="1822297" cy="1460571"/>
            </a:xfrm>
            <a:custGeom>
              <a:avLst/>
              <a:gdLst/>
              <a:ahLst/>
              <a:cxnLst/>
              <a:rect l="l" t="t" r="r" b="b"/>
              <a:pathLst>
                <a:path w="108020" h="86578" extrusionOk="0">
                  <a:moveTo>
                    <a:pt x="5510" y="1"/>
                  </a:moveTo>
                  <a:cubicBezTo>
                    <a:pt x="2481" y="1"/>
                    <a:pt x="1" y="2481"/>
                    <a:pt x="1" y="5510"/>
                  </a:cubicBezTo>
                  <a:lnTo>
                    <a:pt x="1" y="81068"/>
                  </a:lnTo>
                  <a:cubicBezTo>
                    <a:pt x="1" y="84097"/>
                    <a:pt x="2481" y="86578"/>
                    <a:pt x="5510" y="86578"/>
                  </a:cubicBezTo>
                  <a:lnTo>
                    <a:pt x="102486" y="86578"/>
                  </a:lnTo>
                  <a:cubicBezTo>
                    <a:pt x="105539" y="86578"/>
                    <a:pt x="108019" y="84097"/>
                    <a:pt x="108019" y="81068"/>
                  </a:cubicBezTo>
                  <a:lnTo>
                    <a:pt x="108019" y="5510"/>
                  </a:lnTo>
                  <a:cubicBezTo>
                    <a:pt x="108019" y="2481"/>
                    <a:pt x="105539" y="1"/>
                    <a:pt x="102486" y="1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220;p74">
              <a:extLst>
                <a:ext uri="{FF2B5EF4-FFF2-40B4-BE49-F238E27FC236}">
                  <a16:creationId xmlns:a16="http://schemas.microsoft.com/office/drawing/2014/main" id="{05981B5A-FB9C-41AD-9B1D-075BE2442784}"/>
                </a:ext>
              </a:extLst>
            </p:cNvPr>
            <p:cNvSpPr/>
            <p:nvPr/>
          </p:nvSpPr>
          <p:spPr>
            <a:xfrm>
              <a:off x="2575747" y="3570369"/>
              <a:ext cx="1622708" cy="1278712"/>
            </a:xfrm>
            <a:custGeom>
              <a:avLst/>
              <a:gdLst/>
              <a:ahLst/>
              <a:cxnLst/>
              <a:rect l="l" t="t" r="r" b="b"/>
              <a:pathLst>
                <a:path w="96189" h="75798" extrusionOk="0">
                  <a:moveTo>
                    <a:pt x="2337" y="1"/>
                  </a:moveTo>
                  <a:cubicBezTo>
                    <a:pt x="1049" y="1"/>
                    <a:pt x="0" y="1050"/>
                    <a:pt x="0" y="2338"/>
                  </a:cubicBezTo>
                  <a:lnTo>
                    <a:pt x="0" y="73460"/>
                  </a:lnTo>
                  <a:cubicBezTo>
                    <a:pt x="0" y="74748"/>
                    <a:pt x="1049" y="75798"/>
                    <a:pt x="2337" y="75798"/>
                  </a:cubicBezTo>
                  <a:lnTo>
                    <a:pt x="93851" y="75798"/>
                  </a:lnTo>
                  <a:cubicBezTo>
                    <a:pt x="95139" y="75798"/>
                    <a:pt x="96188" y="74748"/>
                    <a:pt x="96188" y="73460"/>
                  </a:cubicBezTo>
                  <a:lnTo>
                    <a:pt x="96188" y="2338"/>
                  </a:lnTo>
                  <a:cubicBezTo>
                    <a:pt x="96188" y="1050"/>
                    <a:pt x="95139" y="1"/>
                    <a:pt x="93851" y="1"/>
                  </a:cubicBezTo>
                  <a:close/>
                </a:path>
              </a:pathLst>
            </a:custGeom>
            <a:solidFill>
              <a:srgbClr val="F0F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221;p74">
              <a:extLst>
                <a:ext uri="{FF2B5EF4-FFF2-40B4-BE49-F238E27FC236}">
                  <a16:creationId xmlns:a16="http://schemas.microsoft.com/office/drawing/2014/main" id="{D3128368-1644-4633-B0D5-303E73681E4D}"/>
                </a:ext>
              </a:extLst>
            </p:cNvPr>
            <p:cNvSpPr/>
            <p:nvPr/>
          </p:nvSpPr>
          <p:spPr>
            <a:xfrm>
              <a:off x="2366509" y="4845842"/>
              <a:ext cx="2041169" cy="100613"/>
            </a:xfrm>
            <a:custGeom>
              <a:avLst/>
              <a:gdLst/>
              <a:ahLst/>
              <a:cxnLst/>
              <a:rect l="l" t="t" r="r" b="b"/>
              <a:pathLst>
                <a:path w="120994" h="5964" extrusionOk="0">
                  <a:moveTo>
                    <a:pt x="1" y="1"/>
                  </a:moveTo>
                  <a:cubicBezTo>
                    <a:pt x="2195" y="3578"/>
                    <a:pt x="6083" y="5963"/>
                    <a:pt x="10567" y="5963"/>
                  </a:cubicBezTo>
                  <a:lnTo>
                    <a:pt x="110428" y="5963"/>
                  </a:lnTo>
                  <a:cubicBezTo>
                    <a:pt x="114912" y="5963"/>
                    <a:pt x="118823" y="3554"/>
                    <a:pt x="120994" y="1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222;p74">
              <a:extLst>
                <a:ext uri="{FF2B5EF4-FFF2-40B4-BE49-F238E27FC236}">
                  <a16:creationId xmlns:a16="http://schemas.microsoft.com/office/drawing/2014/main" id="{EB503C8E-0631-4453-92BC-5DB78255291D}"/>
                </a:ext>
              </a:extLst>
            </p:cNvPr>
            <p:cNvSpPr/>
            <p:nvPr/>
          </p:nvSpPr>
          <p:spPr>
            <a:xfrm>
              <a:off x="2366509" y="4845842"/>
              <a:ext cx="2041169" cy="29792"/>
            </a:xfrm>
            <a:custGeom>
              <a:avLst/>
              <a:gdLst/>
              <a:ahLst/>
              <a:cxnLst/>
              <a:rect l="l" t="t" r="r" b="b"/>
              <a:pathLst>
                <a:path w="120994" h="1766" extrusionOk="0">
                  <a:moveTo>
                    <a:pt x="1" y="1"/>
                  </a:moveTo>
                  <a:cubicBezTo>
                    <a:pt x="406" y="645"/>
                    <a:pt x="836" y="1241"/>
                    <a:pt x="1313" y="1766"/>
                  </a:cubicBezTo>
                  <a:lnTo>
                    <a:pt x="119706" y="1766"/>
                  </a:lnTo>
                  <a:cubicBezTo>
                    <a:pt x="120183" y="1241"/>
                    <a:pt x="120636" y="645"/>
                    <a:pt x="120994" y="1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223;p74">
              <a:extLst>
                <a:ext uri="{FF2B5EF4-FFF2-40B4-BE49-F238E27FC236}">
                  <a16:creationId xmlns:a16="http://schemas.microsoft.com/office/drawing/2014/main" id="{5CF7E32A-1BB7-4493-B100-2F2C0DA701FA}"/>
                </a:ext>
              </a:extLst>
            </p:cNvPr>
            <p:cNvSpPr/>
            <p:nvPr/>
          </p:nvSpPr>
          <p:spPr>
            <a:xfrm>
              <a:off x="2704094" y="4330835"/>
              <a:ext cx="453061" cy="253489"/>
            </a:xfrm>
            <a:custGeom>
              <a:avLst/>
              <a:gdLst/>
              <a:ahLst/>
              <a:cxnLst/>
              <a:rect l="l" t="t" r="r" b="b"/>
              <a:pathLst>
                <a:path w="26856" h="15026" extrusionOk="0">
                  <a:moveTo>
                    <a:pt x="1932" y="0"/>
                  </a:moveTo>
                  <a:cubicBezTo>
                    <a:pt x="859" y="0"/>
                    <a:pt x="0" y="859"/>
                    <a:pt x="0" y="1932"/>
                  </a:cubicBezTo>
                  <a:lnTo>
                    <a:pt x="0" y="13094"/>
                  </a:lnTo>
                  <a:cubicBezTo>
                    <a:pt x="0" y="14167"/>
                    <a:pt x="859" y="15026"/>
                    <a:pt x="1932" y="15026"/>
                  </a:cubicBezTo>
                  <a:lnTo>
                    <a:pt x="24924" y="15026"/>
                  </a:lnTo>
                  <a:cubicBezTo>
                    <a:pt x="25997" y="15026"/>
                    <a:pt x="26856" y="14167"/>
                    <a:pt x="26856" y="13094"/>
                  </a:cubicBezTo>
                  <a:lnTo>
                    <a:pt x="26856" y="1932"/>
                  </a:lnTo>
                  <a:cubicBezTo>
                    <a:pt x="26856" y="859"/>
                    <a:pt x="25997" y="0"/>
                    <a:pt x="24924" y="0"/>
                  </a:cubicBez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29;p74">
              <a:extLst>
                <a:ext uri="{FF2B5EF4-FFF2-40B4-BE49-F238E27FC236}">
                  <a16:creationId xmlns:a16="http://schemas.microsoft.com/office/drawing/2014/main" id="{37A79412-0A85-4BA6-8519-2705635E667B}"/>
                </a:ext>
              </a:extLst>
            </p:cNvPr>
            <p:cNvSpPr/>
            <p:nvPr/>
          </p:nvSpPr>
          <p:spPr>
            <a:xfrm>
              <a:off x="3147083" y="3749427"/>
              <a:ext cx="63988" cy="23753"/>
            </a:xfrm>
            <a:custGeom>
              <a:avLst/>
              <a:gdLst/>
              <a:ahLst/>
              <a:cxnLst/>
              <a:rect l="l" t="t" r="r" b="b"/>
              <a:pathLst>
                <a:path w="3793" h="1408" extrusionOk="0">
                  <a:moveTo>
                    <a:pt x="0" y="0"/>
                  </a:moveTo>
                  <a:lnTo>
                    <a:pt x="0" y="1407"/>
                  </a:lnTo>
                  <a:lnTo>
                    <a:pt x="3793" y="1407"/>
                  </a:lnTo>
                  <a:lnTo>
                    <a:pt x="3793" y="0"/>
                  </a:lnTo>
                  <a:close/>
                </a:path>
              </a:pathLst>
            </a:custGeom>
            <a:solidFill>
              <a:srgbClr val="008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30;p74">
              <a:extLst>
                <a:ext uri="{FF2B5EF4-FFF2-40B4-BE49-F238E27FC236}">
                  <a16:creationId xmlns:a16="http://schemas.microsoft.com/office/drawing/2014/main" id="{6957B41D-211D-452F-B671-0D280CE05389}"/>
                </a:ext>
              </a:extLst>
            </p:cNvPr>
            <p:cNvSpPr/>
            <p:nvPr/>
          </p:nvSpPr>
          <p:spPr>
            <a:xfrm>
              <a:off x="3236815" y="3749427"/>
              <a:ext cx="63583" cy="23753"/>
            </a:xfrm>
            <a:custGeom>
              <a:avLst/>
              <a:gdLst/>
              <a:ahLst/>
              <a:cxnLst/>
              <a:rect l="l" t="t" r="r" b="b"/>
              <a:pathLst>
                <a:path w="3769" h="1408" extrusionOk="0">
                  <a:moveTo>
                    <a:pt x="0" y="0"/>
                  </a:moveTo>
                  <a:lnTo>
                    <a:pt x="0" y="1407"/>
                  </a:lnTo>
                  <a:lnTo>
                    <a:pt x="3768" y="1407"/>
                  </a:lnTo>
                  <a:lnTo>
                    <a:pt x="3768" y="0"/>
                  </a:lnTo>
                  <a:close/>
                </a:path>
              </a:pathLst>
            </a:custGeom>
            <a:solidFill>
              <a:srgbClr val="008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31;p74">
              <a:extLst>
                <a:ext uri="{FF2B5EF4-FFF2-40B4-BE49-F238E27FC236}">
                  <a16:creationId xmlns:a16="http://schemas.microsoft.com/office/drawing/2014/main" id="{91926F5B-ADF2-4C6C-A11D-F8A88DD62BE1}"/>
                </a:ext>
              </a:extLst>
            </p:cNvPr>
            <p:cNvSpPr/>
            <p:nvPr/>
          </p:nvSpPr>
          <p:spPr>
            <a:xfrm>
              <a:off x="2820767" y="3749427"/>
              <a:ext cx="104240" cy="23753"/>
            </a:xfrm>
            <a:custGeom>
              <a:avLst/>
              <a:gdLst/>
              <a:ahLst/>
              <a:cxnLst/>
              <a:rect l="l" t="t" r="r" b="b"/>
              <a:pathLst>
                <a:path w="6179" h="1408" extrusionOk="0">
                  <a:moveTo>
                    <a:pt x="1" y="0"/>
                  </a:moveTo>
                  <a:lnTo>
                    <a:pt x="1" y="1407"/>
                  </a:lnTo>
                  <a:lnTo>
                    <a:pt x="6178" y="1407"/>
                  </a:lnTo>
                  <a:lnTo>
                    <a:pt x="6178" y="0"/>
                  </a:lnTo>
                  <a:close/>
                </a:path>
              </a:pathLst>
            </a:custGeom>
            <a:solidFill>
              <a:srgbClr val="008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32;p74">
              <a:extLst>
                <a:ext uri="{FF2B5EF4-FFF2-40B4-BE49-F238E27FC236}">
                  <a16:creationId xmlns:a16="http://schemas.microsoft.com/office/drawing/2014/main" id="{D80D127D-4F93-4FF6-B11F-FD6071D64402}"/>
                </a:ext>
              </a:extLst>
            </p:cNvPr>
            <p:cNvSpPr/>
            <p:nvPr/>
          </p:nvSpPr>
          <p:spPr>
            <a:xfrm>
              <a:off x="2689198" y="3749427"/>
              <a:ext cx="101810" cy="23753"/>
            </a:xfrm>
            <a:custGeom>
              <a:avLst/>
              <a:gdLst/>
              <a:ahLst/>
              <a:cxnLst/>
              <a:rect l="l" t="t" r="r" b="b"/>
              <a:pathLst>
                <a:path w="6035" h="1408" extrusionOk="0">
                  <a:moveTo>
                    <a:pt x="1" y="0"/>
                  </a:moveTo>
                  <a:lnTo>
                    <a:pt x="1" y="1407"/>
                  </a:lnTo>
                  <a:lnTo>
                    <a:pt x="6035" y="1407"/>
                  </a:lnTo>
                  <a:lnTo>
                    <a:pt x="6035" y="0"/>
                  </a:lnTo>
                  <a:close/>
                </a:path>
              </a:pathLst>
            </a:custGeom>
            <a:solidFill>
              <a:srgbClr val="008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233;p74">
              <a:extLst>
                <a:ext uri="{FF2B5EF4-FFF2-40B4-BE49-F238E27FC236}">
                  <a16:creationId xmlns:a16="http://schemas.microsoft.com/office/drawing/2014/main" id="{AF234137-4BB5-401A-8DCF-1E5A831DC9EB}"/>
                </a:ext>
              </a:extLst>
            </p:cNvPr>
            <p:cNvSpPr/>
            <p:nvPr/>
          </p:nvSpPr>
          <p:spPr>
            <a:xfrm>
              <a:off x="2953551" y="3749427"/>
              <a:ext cx="171416" cy="23753"/>
            </a:xfrm>
            <a:custGeom>
              <a:avLst/>
              <a:gdLst/>
              <a:ahLst/>
              <a:cxnLst/>
              <a:rect l="l" t="t" r="r" b="b"/>
              <a:pathLst>
                <a:path w="10161" h="1408" extrusionOk="0">
                  <a:moveTo>
                    <a:pt x="0" y="0"/>
                  </a:moveTo>
                  <a:lnTo>
                    <a:pt x="0" y="1407"/>
                  </a:lnTo>
                  <a:lnTo>
                    <a:pt x="10161" y="1407"/>
                  </a:lnTo>
                  <a:lnTo>
                    <a:pt x="10161" y="0"/>
                  </a:lnTo>
                  <a:close/>
                </a:path>
              </a:pathLst>
            </a:custGeom>
            <a:solidFill>
              <a:srgbClr val="008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237;p74">
              <a:extLst>
                <a:ext uri="{FF2B5EF4-FFF2-40B4-BE49-F238E27FC236}">
                  <a16:creationId xmlns:a16="http://schemas.microsoft.com/office/drawing/2014/main" id="{24CB01FC-D695-450E-A5C1-14E54359BD1D}"/>
                </a:ext>
              </a:extLst>
            </p:cNvPr>
            <p:cNvSpPr/>
            <p:nvPr/>
          </p:nvSpPr>
          <p:spPr>
            <a:xfrm>
              <a:off x="2745932" y="4459587"/>
              <a:ext cx="66012" cy="106230"/>
            </a:xfrm>
            <a:custGeom>
              <a:avLst/>
              <a:gdLst/>
              <a:ahLst/>
              <a:cxnLst/>
              <a:rect l="l" t="t" r="r" b="b"/>
              <a:pathLst>
                <a:path w="3913" h="6297" extrusionOk="0">
                  <a:moveTo>
                    <a:pt x="358" y="0"/>
                  </a:moveTo>
                  <a:lnTo>
                    <a:pt x="358" y="3506"/>
                  </a:lnTo>
                  <a:cubicBezTo>
                    <a:pt x="1" y="3530"/>
                    <a:pt x="716" y="6297"/>
                    <a:pt x="2910" y="6297"/>
                  </a:cubicBezTo>
                  <a:cubicBezTo>
                    <a:pt x="2887" y="6297"/>
                    <a:pt x="3912" y="5915"/>
                    <a:pt x="3340" y="3745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rgbClr val="FF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238;p74">
              <a:extLst>
                <a:ext uri="{FF2B5EF4-FFF2-40B4-BE49-F238E27FC236}">
                  <a16:creationId xmlns:a16="http://schemas.microsoft.com/office/drawing/2014/main" id="{DC6FD57A-2D71-4396-A599-575E54A8AF83}"/>
                </a:ext>
              </a:extLst>
            </p:cNvPr>
            <p:cNvSpPr/>
            <p:nvPr/>
          </p:nvSpPr>
          <p:spPr>
            <a:xfrm>
              <a:off x="2687595" y="4628573"/>
              <a:ext cx="112675" cy="127841"/>
            </a:xfrm>
            <a:custGeom>
              <a:avLst/>
              <a:gdLst/>
              <a:ahLst/>
              <a:cxnLst/>
              <a:rect l="l" t="t" r="r" b="b"/>
              <a:pathLst>
                <a:path w="6679" h="7578" extrusionOk="0">
                  <a:moveTo>
                    <a:pt x="1288" y="0"/>
                  </a:moveTo>
                  <a:cubicBezTo>
                    <a:pt x="1598" y="1145"/>
                    <a:pt x="1837" y="1980"/>
                    <a:pt x="1837" y="1980"/>
                  </a:cubicBezTo>
                  <a:lnTo>
                    <a:pt x="0" y="6893"/>
                  </a:lnTo>
                  <a:cubicBezTo>
                    <a:pt x="0" y="6893"/>
                    <a:pt x="2772" y="7578"/>
                    <a:pt x="5270" y="7578"/>
                  </a:cubicBezTo>
                  <a:cubicBezTo>
                    <a:pt x="5758" y="7578"/>
                    <a:pt x="6235" y="7552"/>
                    <a:pt x="6678" y="7490"/>
                  </a:cubicBezTo>
                  <a:cubicBezTo>
                    <a:pt x="6440" y="7323"/>
                    <a:pt x="3220" y="5176"/>
                    <a:pt x="3077" y="4222"/>
                  </a:cubicBezTo>
                  <a:cubicBezTo>
                    <a:pt x="2767" y="2243"/>
                    <a:pt x="1288" y="1"/>
                    <a:pt x="1288" y="0"/>
                  </a:cubicBezTo>
                  <a:close/>
                </a:path>
              </a:pathLst>
            </a:custGeom>
            <a:solidFill>
              <a:srgbClr val="008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240;p74">
              <a:extLst>
                <a:ext uri="{FF2B5EF4-FFF2-40B4-BE49-F238E27FC236}">
                  <a16:creationId xmlns:a16="http://schemas.microsoft.com/office/drawing/2014/main" id="{AC4FBEC6-C9BE-48E9-9F73-CAACE3381597}"/>
                </a:ext>
              </a:extLst>
            </p:cNvPr>
            <p:cNvSpPr/>
            <p:nvPr/>
          </p:nvSpPr>
          <p:spPr>
            <a:xfrm>
              <a:off x="2721386" y="4359902"/>
              <a:ext cx="135213" cy="78783"/>
            </a:xfrm>
            <a:custGeom>
              <a:avLst/>
              <a:gdLst/>
              <a:ahLst/>
              <a:cxnLst/>
              <a:rect l="l" t="t" r="r" b="b"/>
              <a:pathLst>
                <a:path w="8015" h="4670" extrusionOk="0">
                  <a:moveTo>
                    <a:pt x="3546" y="0"/>
                  </a:moveTo>
                  <a:cubicBezTo>
                    <a:pt x="2762" y="0"/>
                    <a:pt x="1968" y="209"/>
                    <a:pt x="1313" y="758"/>
                  </a:cubicBezTo>
                  <a:cubicBezTo>
                    <a:pt x="1" y="1855"/>
                    <a:pt x="168" y="4478"/>
                    <a:pt x="168" y="4478"/>
                  </a:cubicBezTo>
                  <a:cubicBezTo>
                    <a:pt x="449" y="4353"/>
                    <a:pt x="664" y="4305"/>
                    <a:pt x="844" y="4305"/>
                  </a:cubicBezTo>
                  <a:cubicBezTo>
                    <a:pt x="1216" y="4305"/>
                    <a:pt x="1445" y="4509"/>
                    <a:pt x="1813" y="4669"/>
                  </a:cubicBezTo>
                  <a:cubicBezTo>
                    <a:pt x="1813" y="4669"/>
                    <a:pt x="1313" y="3405"/>
                    <a:pt x="2457" y="2546"/>
                  </a:cubicBezTo>
                  <a:cubicBezTo>
                    <a:pt x="2746" y="2335"/>
                    <a:pt x="2969" y="2253"/>
                    <a:pt x="3159" y="2253"/>
                  </a:cubicBezTo>
                  <a:cubicBezTo>
                    <a:pt x="3741" y="2253"/>
                    <a:pt x="4021" y="3011"/>
                    <a:pt x="4938" y="3119"/>
                  </a:cubicBezTo>
                  <a:cubicBezTo>
                    <a:pt x="6154" y="3262"/>
                    <a:pt x="7371" y="3166"/>
                    <a:pt x="7275" y="3977"/>
                  </a:cubicBezTo>
                  <a:cubicBezTo>
                    <a:pt x="8015" y="2141"/>
                    <a:pt x="6941" y="1091"/>
                    <a:pt x="5725" y="495"/>
                  </a:cubicBezTo>
                  <a:cubicBezTo>
                    <a:pt x="5105" y="209"/>
                    <a:pt x="4330" y="0"/>
                    <a:pt x="3546" y="0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41;p74">
              <a:extLst>
                <a:ext uri="{FF2B5EF4-FFF2-40B4-BE49-F238E27FC236}">
                  <a16:creationId xmlns:a16="http://schemas.microsoft.com/office/drawing/2014/main" id="{838E85D9-C72B-4EB4-98D7-1ECB9565ADBB}"/>
                </a:ext>
              </a:extLst>
            </p:cNvPr>
            <p:cNvSpPr/>
            <p:nvPr/>
          </p:nvSpPr>
          <p:spPr>
            <a:xfrm>
              <a:off x="2623287" y="4334141"/>
              <a:ext cx="120654" cy="173120"/>
            </a:xfrm>
            <a:custGeom>
              <a:avLst/>
              <a:gdLst/>
              <a:ahLst/>
              <a:cxnLst/>
              <a:rect l="l" t="t" r="r" b="b"/>
              <a:pathLst>
                <a:path w="7152" h="10262" extrusionOk="0">
                  <a:moveTo>
                    <a:pt x="4626" y="1"/>
                  </a:moveTo>
                  <a:cubicBezTo>
                    <a:pt x="4422" y="1"/>
                    <a:pt x="4207" y="36"/>
                    <a:pt x="3979" y="114"/>
                  </a:cubicBezTo>
                  <a:cubicBezTo>
                    <a:pt x="1928" y="830"/>
                    <a:pt x="2858" y="5004"/>
                    <a:pt x="2620" y="6816"/>
                  </a:cubicBezTo>
                  <a:cubicBezTo>
                    <a:pt x="2474" y="7928"/>
                    <a:pt x="1933" y="8385"/>
                    <a:pt x="1426" y="8385"/>
                  </a:cubicBezTo>
                  <a:cubicBezTo>
                    <a:pt x="1107" y="8385"/>
                    <a:pt x="801" y="8203"/>
                    <a:pt x="616" y="7889"/>
                  </a:cubicBezTo>
                  <a:lnTo>
                    <a:pt x="616" y="7889"/>
                  </a:lnTo>
                  <a:cubicBezTo>
                    <a:pt x="1" y="9069"/>
                    <a:pt x="1568" y="10262"/>
                    <a:pt x="2917" y="10262"/>
                  </a:cubicBezTo>
                  <a:cubicBezTo>
                    <a:pt x="3450" y="10262"/>
                    <a:pt x="3948" y="10076"/>
                    <a:pt x="4266" y="9631"/>
                  </a:cubicBezTo>
                  <a:cubicBezTo>
                    <a:pt x="5363" y="8033"/>
                    <a:pt x="4743" y="4050"/>
                    <a:pt x="5410" y="3620"/>
                  </a:cubicBezTo>
                  <a:cubicBezTo>
                    <a:pt x="5610" y="3507"/>
                    <a:pt x="5807" y="3466"/>
                    <a:pt x="5989" y="3466"/>
                  </a:cubicBezTo>
                  <a:cubicBezTo>
                    <a:pt x="6458" y="3466"/>
                    <a:pt x="6818" y="3739"/>
                    <a:pt x="6818" y="3739"/>
                  </a:cubicBezTo>
                  <a:lnTo>
                    <a:pt x="7151" y="2308"/>
                  </a:lnTo>
                  <a:cubicBezTo>
                    <a:pt x="7151" y="2308"/>
                    <a:pt x="6281" y="1"/>
                    <a:pt x="4626" y="1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242;p74">
              <a:extLst>
                <a:ext uri="{FF2B5EF4-FFF2-40B4-BE49-F238E27FC236}">
                  <a16:creationId xmlns:a16="http://schemas.microsoft.com/office/drawing/2014/main" id="{58545796-786B-4B58-AA93-7B81AB001713}"/>
                </a:ext>
              </a:extLst>
            </p:cNvPr>
            <p:cNvSpPr/>
            <p:nvPr/>
          </p:nvSpPr>
          <p:spPr>
            <a:xfrm>
              <a:off x="2649368" y="4530238"/>
              <a:ext cx="149299" cy="230326"/>
            </a:xfrm>
            <a:custGeom>
              <a:avLst/>
              <a:gdLst/>
              <a:ahLst/>
              <a:cxnLst/>
              <a:rect l="l" t="t" r="r" b="b"/>
              <a:pathLst>
                <a:path w="8850" h="13653" extrusionOk="0">
                  <a:moveTo>
                    <a:pt x="3314" y="0"/>
                  </a:moveTo>
                  <a:cubicBezTo>
                    <a:pt x="3080" y="0"/>
                    <a:pt x="2805" y="81"/>
                    <a:pt x="2481" y="272"/>
                  </a:cubicBezTo>
                  <a:cubicBezTo>
                    <a:pt x="1599" y="773"/>
                    <a:pt x="1" y="6760"/>
                    <a:pt x="1" y="7737"/>
                  </a:cubicBezTo>
                  <a:cubicBezTo>
                    <a:pt x="1" y="8739"/>
                    <a:pt x="7680" y="13652"/>
                    <a:pt x="7680" y="13652"/>
                  </a:cubicBezTo>
                  <a:cubicBezTo>
                    <a:pt x="7680" y="13652"/>
                    <a:pt x="8038" y="12436"/>
                    <a:pt x="8849" y="12198"/>
                  </a:cubicBezTo>
                  <a:cubicBezTo>
                    <a:pt x="8682" y="12102"/>
                    <a:pt x="3101" y="6760"/>
                    <a:pt x="3101" y="6760"/>
                  </a:cubicBezTo>
                  <a:lnTo>
                    <a:pt x="4580" y="2562"/>
                  </a:lnTo>
                  <a:cubicBezTo>
                    <a:pt x="4620" y="2562"/>
                    <a:pt x="4626" y="0"/>
                    <a:pt x="3314" y="0"/>
                  </a:cubicBezTo>
                  <a:close/>
                </a:path>
              </a:pathLst>
            </a:custGeom>
            <a:solidFill>
              <a:srgbClr val="008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243;p74">
              <a:extLst>
                <a:ext uri="{FF2B5EF4-FFF2-40B4-BE49-F238E27FC236}">
                  <a16:creationId xmlns:a16="http://schemas.microsoft.com/office/drawing/2014/main" id="{9D1DA18B-7155-4785-89A3-450B306779CE}"/>
                </a:ext>
              </a:extLst>
            </p:cNvPr>
            <p:cNvSpPr/>
            <p:nvPr/>
          </p:nvSpPr>
          <p:spPr>
            <a:xfrm>
              <a:off x="2769668" y="4768999"/>
              <a:ext cx="218095" cy="39037"/>
            </a:xfrm>
            <a:custGeom>
              <a:avLst/>
              <a:gdLst/>
              <a:ahLst/>
              <a:cxnLst/>
              <a:rect l="l" t="t" r="r" b="b"/>
              <a:pathLst>
                <a:path w="12928" h="2314" extrusionOk="0">
                  <a:moveTo>
                    <a:pt x="7824" y="0"/>
                  </a:moveTo>
                  <a:lnTo>
                    <a:pt x="1" y="239"/>
                  </a:lnTo>
                  <a:lnTo>
                    <a:pt x="4318" y="2314"/>
                  </a:lnTo>
                  <a:lnTo>
                    <a:pt x="12928" y="1884"/>
                  </a:lnTo>
                  <a:lnTo>
                    <a:pt x="78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244;p74">
              <a:extLst>
                <a:ext uri="{FF2B5EF4-FFF2-40B4-BE49-F238E27FC236}">
                  <a16:creationId xmlns:a16="http://schemas.microsoft.com/office/drawing/2014/main" id="{E904230B-B626-43AC-A2D9-788772A475EF}"/>
                </a:ext>
              </a:extLst>
            </p:cNvPr>
            <p:cNvSpPr/>
            <p:nvPr/>
          </p:nvSpPr>
          <p:spPr>
            <a:xfrm>
              <a:off x="2769668" y="4773014"/>
              <a:ext cx="78479" cy="35022"/>
            </a:xfrm>
            <a:custGeom>
              <a:avLst/>
              <a:gdLst/>
              <a:ahLst/>
              <a:cxnLst/>
              <a:rect l="l" t="t" r="r" b="b"/>
              <a:pathLst>
                <a:path w="4652" h="2076" extrusionOk="0">
                  <a:moveTo>
                    <a:pt x="1" y="1"/>
                  </a:moveTo>
                  <a:lnTo>
                    <a:pt x="1" y="430"/>
                  </a:lnTo>
                  <a:lnTo>
                    <a:pt x="4318" y="2076"/>
                  </a:lnTo>
                  <a:lnTo>
                    <a:pt x="4652" y="167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0D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245;p74">
              <a:extLst>
                <a:ext uri="{FF2B5EF4-FFF2-40B4-BE49-F238E27FC236}">
                  <a16:creationId xmlns:a16="http://schemas.microsoft.com/office/drawing/2014/main" id="{98196017-174D-4179-9F41-D3E62E9EA65A}"/>
                </a:ext>
              </a:extLst>
            </p:cNvPr>
            <p:cNvSpPr/>
            <p:nvPr/>
          </p:nvSpPr>
          <p:spPr>
            <a:xfrm>
              <a:off x="2842496" y="4688934"/>
              <a:ext cx="188725" cy="119102"/>
            </a:xfrm>
            <a:custGeom>
              <a:avLst/>
              <a:gdLst/>
              <a:ahLst/>
              <a:cxnLst/>
              <a:rect l="l" t="t" r="r" b="b"/>
              <a:pathLst>
                <a:path w="11187" h="7060" extrusionOk="0">
                  <a:moveTo>
                    <a:pt x="2577" y="0"/>
                  </a:moveTo>
                  <a:lnTo>
                    <a:pt x="1" y="7060"/>
                  </a:lnTo>
                  <a:lnTo>
                    <a:pt x="1" y="7060"/>
                  </a:lnTo>
                  <a:lnTo>
                    <a:pt x="8611" y="6797"/>
                  </a:lnTo>
                  <a:lnTo>
                    <a:pt x="11187" y="453"/>
                  </a:lnTo>
                  <a:lnTo>
                    <a:pt x="2577" y="0"/>
                  </a:lnTo>
                  <a:close/>
                </a:path>
              </a:pathLst>
            </a:custGeom>
            <a:solidFill>
              <a:srgbClr val="D0D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246;p74">
              <a:extLst>
                <a:ext uri="{FF2B5EF4-FFF2-40B4-BE49-F238E27FC236}">
                  <a16:creationId xmlns:a16="http://schemas.microsoft.com/office/drawing/2014/main" id="{718617D0-F115-459D-83C1-B39D07CEE303}"/>
                </a:ext>
              </a:extLst>
            </p:cNvPr>
            <p:cNvSpPr/>
            <p:nvPr/>
          </p:nvSpPr>
          <p:spPr>
            <a:xfrm>
              <a:off x="2926997" y="4730924"/>
              <a:ext cx="30585" cy="33065"/>
            </a:xfrm>
            <a:custGeom>
              <a:avLst/>
              <a:gdLst/>
              <a:ahLst/>
              <a:cxnLst/>
              <a:rect l="l" t="t" r="r" b="b"/>
              <a:pathLst>
                <a:path w="1813" h="1960" extrusionOk="0">
                  <a:moveTo>
                    <a:pt x="1106" y="1"/>
                  </a:moveTo>
                  <a:cubicBezTo>
                    <a:pt x="794" y="1"/>
                    <a:pt x="449" y="250"/>
                    <a:pt x="263" y="659"/>
                  </a:cubicBezTo>
                  <a:cubicBezTo>
                    <a:pt x="0" y="1160"/>
                    <a:pt x="96" y="1733"/>
                    <a:pt x="430" y="1900"/>
                  </a:cubicBezTo>
                  <a:cubicBezTo>
                    <a:pt x="506" y="1940"/>
                    <a:pt x="588" y="1959"/>
                    <a:pt x="673" y="1959"/>
                  </a:cubicBezTo>
                  <a:cubicBezTo>
                    <a:pt x="989" y="1959"/>
                    <a:pt x="1344" y="1698"/>
                    <a:pt x="1551" y="1303"/>
                  </a:cubicBezTo>
                  <a:cubicBezTo>
                    <a:pt x="1813" y="802"/>
                    <a:pt x="1718" y="230"/>
                    <a:pt x="1360" y="63"/>
                  </a:cubicBezTo>
                  <a:cubicBezTo>
                    <a:pt x="1281" y="21"/>
                    <a:pt x="1195" y="1"/>
                    <a:pt x="1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247;p74">
              <a:extLst>
                <a:ext uri="{FF2B5EF4-FFF2-40B4-BE49-F238E27FC236}">
                  <a16:creationId xmlns:a16="http://schemas.microsoft.com/office/drawing/2014/main" id="{1E672610-49DD-4380-8654-E86F62368C6D}"/>
                </a:ext>
              </a:extLst>
            </p:cNvPr>
            <p:cNvSpPr/>
            <p:nvPr/>
          </p:nvSpPr>
          <p:spPr>
            <a:xfrm>
              <a:off x="2778929" y="4735192"/>
              <a:ext cx="73250" cy="46342"/>
            </a:xfrm>
            <a:custGeom>
              <a:avLst/>
              <a:gdLst/>
              <a:ahLst/>
              <a:cxnLst/>
              <a:rect l="l" t="t" r="r" b="b"/>
              <a:pathLst>
                <a:path w="4342" h="2747" extrusionOk="0">
                  <a:moveTo>
                    <a:pt x="1193" y="1"/>
                  </a:moveTo>
                  <a:cubicBezTo>
                    <a:pt x="310" y="96"/>
                    <a:pt x="0" y="1456"/>
                    <a:pt x="0" y="1456"/>
                  </a:cubicBezTo>
                  <a:cubicBezTo>
                    <a:pt x="0" y="1456"/>
                    <a:pt x="787" y="1980"/>
                    <a:pt x="1527" y="2386"/>
                  </a:cubicBezTo>
                  <a:cubicBezTo>
                    <a:pt x="1970" y="2643"/>
                    <a:pt x="2654" y="2746"/>
                    <a:pt x="3203" y="2746"/>
                  </a:cubicBezTo>
                  <a:cubicBezTo>
                    <a:pt x="3568" y="2746"/>
                    <a:pt x="3874" y="2701"/>
                    <a:pt x="4007" y="2624"/>
                  </a:cubicBezTo>
                  <a:cubicBezTo>
                    <a:pt x="4341" y="2481"/>
                    <a:pt x="1193" y="1"/>
                    <a:pt x="1193" y="1"/>
                  </a:cubicBezTo>
                  <a:close/>
                </a:path>
              </a:pathLst>
            </a:custGeom>
            <a:solidFill>
              <a:srgbClr val="FF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248;p74">
              <a:extLst>
                <a:ext uri="{FF2B5EF4-FFF2-40B4-BE49-F238E27FC236}">
                  <a16:creationId xmlns:a16="http://schemas.microsoft.com/office/drawing/2014/main" id="{0BA26067-3375-4B5D-9F0F-C88BF44E7B41}"/>
                </a:ext>
              </a:extLst>
            </p:cNvPr>
            <p:cNvSpPr/>
            <p:nvPr/>
          </p:nvSpPr>
          <p:spPr>
            <a:xfrm>
              <a:off x="2706102" y="4231842"/>
              <a:ext cx="127166" cy="35427"/>
            </a:xfrm>
            <a:custGeom>
              <a:avLst/>
              <a:gdLst/>
              <a:ahLst/>
              <a:cxnLst/>
              <a:rect l="l" t="t" r="r" b="b"/>
              <a:pathLst>
                <a:path w="7538" h="2100" extrusionOk="0">
                  <a:moveTo>
                    <a:pt x="1" y="1"/>
                  </a:moveTo>
                  <a:lnTo>
                    <a:pt x="1" y="2100"/>
                  </a:lnTo>
                  <a:lnTo>
                    <a:pt x="7537" y="2100"/>
                  </a:lnTo>
                  <a:lnTo>
                    <a:pt x="7537" y="1"/>
                  </a:lnTo>
                  <a:close/>
                </a:path>
              </a:pathLst>
            </a:custGeom>
            <a:solidFill>
              <a:srgbClr val="D0D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249;p74">
              <a:extLst>
                <a:ext uri="{FF2B5EF4-FFF2-40B4-BE49-F238E27FC236}">
                  <a16:creationId xmlns:a16="http://schemas.microsoft.com/office/drawing/2014/main" id="{4D973E02-B088-4F3F-B86D-708466866291}"/>
                </a:ext>
              </a:extLst>
            </p:cNvPr>
            <p:cNvSpPr/>
            <p:nvPr/>
          </p:nvSpPr>
          <p:spPr>
            <a:xfrm>
              <a:off x="3030006" y="4231842"/>
              <a:ext cx="127149" cy="35427"/>
            </a:xfrm>
            <a:custGeom>
              <a:avLst/>
              <a:gdLst/>
              <a:ahLst/>
              <a:cxnLst/>
              <a:rect l="l" t="t" r="r" b="b"/>
              <a:pathLst>
                <a:path w="7537" h="2100" extrusionOk="0">
                  <a:moveTo>
                    <a:pt x="0" y="1"/>
                  </a:moveTo>
                  <a:lnTo>
                    <a:pt x="0" y="2100"/>
                  </a:lnTo>
                  <a:lnTo>
                    <a:pt x="7537" y="2100"/>
                  </a:lnTo>
                  <a:lnTo>
                    <a:pt x="7537" y="1"/>
                  </a:lnTo>
                  <a:close/>
                </a:path>
              </a:pathLst>
            </a:custGeom>
            <a:solidFill>
              <a:srgbClr val="D0D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50;p74">
              <a:extLst>
                <a:ext uri="{FF2B5EF4-FFF2-40B4-BE49-F238E27FC236}">
                  <a16:creationId xmlns:a16="http://schemas.microsoft.com/office/drawing/2014/main" id="{B091F4A1-EE95-40DA-8F41-C1F08410757E}"/>
                </a:ext>
              </a:extLst>
            </p:cNvPr>
            <p:cNvSpPr/>
            <p:nvPr/>
          </p:nvSpPr>
          <p:spPr>
            <a:xfrm>
              <a:off x="2868256" y="4231842"/>
              <a:ext cx="127149" cy="35427"/>
            </a:xfrm>
            <a:custGeom>
              <a:avLst/>
              <a:gdLst/>
              <a:ahLst/>
              <a:cxnLst/>
              <a:rect l="l" t="t" r="r" b="b"/>
              <a:pathLst>
                <a:path w="7537" h="2100" extrusionOk="0">
                  <a:moveTo>
                    <a:pt x="0" y="1"/>
                  </a:moveTo>
                  <a:lnTo>
                    <a:pt x="0" y="2100"/>
                  </a:lnTo>
                  <a:lnTo>
                    <a:pt x="7537" y="2100"/>
                  </a:lnTo>
                  <a:lnTo>
                    <a:pt x="7537" y="1"/>
                  </a:lnTo>
                  <a:close/>
                </a:path>
              </a:pathLst>
            </a:custGeom>
            <a:solidFill>
              <a:srgbClr val="D0D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51;p74">
              <a:extLst>
                <a:ext uri="{FF2B5EF4-FFF2-40B4-BE49-F238E27FC236}">
                  <a16:creationId xmlns:a16="http://schemas.microsoft.com/office/drawing/2014/main" id="{3E084B8E-1836-45BC-AEEA-C6776FA04182}"/>
                </a:ext>
              </a:extLst>
            </p:cNvPr>
            <p:cNvSpPr/>
            <p:nvPr/>
          </p:nvSpPr>
          <p:spPr>
            <a:xfrm>
              <a:off x="2701277" y="3823858"/>
              <a:ext cx="452656" cy="369386"/>
            </a:xfrm>
            <a:custGeom>
              <a:avLst/>
              <a:gdLst/>
              <a:ahLst/>
              <a:cxnLst/>
              <a:rect l="l" t="t" r="r" b="b"/>
              <a:pathLst>
                <a:path w="26832" h="21896" extrusionOk="0">
                  <a:moveTo>
                    <a:pt x="0" y="1"/>
                  </a:moveTo>
                  <a:lnTo>
                    <a:pt x="0" y="21895"/>
                  </a:lnTo>
                  <a:lnTo>
                    <a:pt x="26832" y="21895"/>
                  </a:lnTo>
                  <a:lnTo>
                    <a:pt x="268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52;p74">
              <a:extLst>
                <a:ext uri="{FF2B5EF4-FFF2-40B4-BE49-F238E27FC236}">
                  <a16:creationId xmlns:a16="http://schemas.microsoft.com/office/drawing/2014/main" id="{A52346F0-3320-4D69-B055-68564B8E345C}"/>
                </a:ext>
              </a:extLst>
            </p:cNvPr>
            <p:cNvSpPr/>
            <p:nvPr/>
          </p:nvSpPr>
          <p:spPr>
            <a:xfrm>
              <a:off x="3188128" y="4036301"/>
              <a:ext cx="890432" cy="166996"/>
            </a:xfrm>
            <a:custGeom>
              <a:avLst/>
              <a:gdLst/>
              <a:ahLst/>
              <a:cxnLst/>
              <a:rect l="l" t="t" r="r" b="b"/>
              <a:pathLst>
                <a:path w="52782" h="9899" extrusionOk="0">
                  <a:moveTo>
                    <a:pt x="1717" y="1"/>
                  </a:moveTo>
                  <a:cubicBezTo>
                    <a:pt x="763" y="1"/>
                    <a:pt x="0" y="764"/>
                    <a:pt x="0" y="1718"/>
                  </a:cubicBezTo>
                  <a:lnTo>
                    <a:pt x="0" y="8157"/>
                  </a:lnTo>
                  <a:cubicBezTo>
                    <a:pt x="0" y="9111"/>
                    <a:pt x="763" y="9899"/>
                    <a:pt x="1717" y="9899"/>
                  </a:cubicBezTo>
                  <a:lnTo>
                    <a:pt x="51040" y="9899"/>
                  </a:lnTo>
                  <a:cubicBezTo>
                    <a:pt x="51994" y="9899"/>
                    <a:pt x="52757" y="9159"/>
                    <a:pt x="52781" y="8157"/>
                  </a:cubicBezTo>
                  <a:lnTo>
                    <a:pt x="52781" y="1718"/>
                  </a:lnTo>
                  <a:cubicBezTo>
                    <a:pt x="52781" y="764"/>
                    <a:pt x="52018" y="1"/>
                    <a:pt x="51064" y="1"/>
                  </a:cubicBezTo>
                  <a:close/>
                </a:path>
              </a:pathLst>
            </a:custGeom>
            <a:solidFill>
              <a:srgbClr val="00B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53;p74">
              <a:extLst>
                <a:ext uri="{FF2B5EF4-FFF2-40B4-BE49-F238E27FC236}">
                  <a16:creationId xmlns:a16="http://schemas.microsoft.com/office/drawing/2014/main" id="{945ACC6E-9A29-4E2F-A4FE-117E6FB7D9A7}"/>
                </a:ext>
              </a:extLst>
            </p:cNvPr>
            <p:cNvSpPr/>
            <p:nvPr/>
          </p:nvSpPr>
          <p:spPr>
            <a:xfrm>
              <a:off x="3810564" y="4060847"/>
              <a:ext cx="241039" cy="118309"/>
            </a:xfrm>
            <a:custGeom>
              <a:avLst/>
              <a:gdLst/>
              <a:ahLst/>
              <a:cxnLst/>
              <a:rect l="l" t="t" r="r" b="b"/>
              <a:pathLst>
                <a:path w="14288" h="7013" extrusionOk="0">
                  <a:moveTo>
                    <a:pt x="1" y="0"/>
                  </a:moveTo>
                  <a:lnTo>
                    <a:pt x="1" y="7013"/>
                  </a:lnTo>
                  <a:lnTo>
                    <a:pt x="14287" y="7013"/>
                  </a:lnTo>
                  <a:lnTo>
                    <a:pt x="142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54;p74">
              <a:extLst>
                <a:ext uri="{FF2B5EF4-FFF2-40B4-BE49-F238E27FC236}">
                  <a16:creationId xmlns:a16="http://schemas.microsoft.com/office/drawing/2014/main" id="{BE5279A7-49F6-424B-A976-28567F361991}"/>
                </a:ext>
              </a:extLst>
            </p:cNvPr>
            <p:cNvSpPr/>
            <p:nvPr/>
          </p:nvSpPr>
          <p:spPr>
            <a:xfrm>
              <a:off x="3220721" y="4067680"/>
              <a:ext cx="556474" cy="22960"/>
            </a:xfrm>
            <a:custGeom>
              <a:avLst/>
              <a:gdLst/>
              <a:ahLst/>
              <a:cxnLst/>
              <a:rect l="l" t="t" r="r" b="b"/>
              <a:pathLst>
                <a:path w="32986" h="1361" extrusionOk="0">
                  <a:moveTo>
                    <a:pt x="0" y="1"/>
                  </a:moveTo>
                  <a:lnTo>
                    <a:pt x="0" y="1360"/>
                  </a:lnTo>
                  <a:lnTo>
                    <a:pt x="32985" y="1360"/>
                  </a:lnTo>
                  <a:lnTo>
                    <a:pt x="329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255;p74">
              <a:extLst>
                <a:ext uri="{FF2B5EF4-FFF2-40B4-BE49-F238E27FC236}">
                  <a16:creationId xmlns:a16="http://schemas.microsoft.com/office/drawing/2014/main" id="{6A0C533F-F1AB-4562-8E80-23E7EA6A6BE0}"/>
                </a:ext>
              </a:extLst>
            </p:cNvPr>
            <p:cNvSpPr/>
            <p:nvPr/>
          </p:nvSpPr>
          <p:spPr>
            <a:xfrm>
              <a:off x="3220721" y="4108724"/>
              <a:ext cx="556474" cy="22555"/>
            </a:xfrm>
            <a:custGeom>
              <a:avLst/>
              <a:gdLst/>
              <a:ahLst/>
              <a:cxnLst/>
              <a:rect l="l" t="t" r="r" b="b"/>
              <a:pathLst>
                <a:path w="32986" h="1337" extrusionOk="0">
                  <a:moveTo>
                    <a:pt x="0" y="1"/>
                  </a:moveTo>
                  <a:lnTo>
                    <a:pt x="0" y="1336"/>
                  </a:lnTo>
                  <a:lnTo>
                    <a:pt x="32985" y="1336"/>
                  </a:lnTo>
                  <a:lnTo>
                    <a:pt x="329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256;p74">
              <a:extLst>
                <a:ext uri="{FF2B5EF4-FFF2-40B4-BE49-F238E27FC236}">
                  <a16:creationId xmlns:a16="http://schemas.microsoft.com/office/drawing/2014/main" id="{55E051DB-AC61-4432-9E39-714F79777106}"/>
                </a:ext>
              </a:extLst>
            </p:cNvPr>
            <p:cNvSpPr/>
            <p:nvPr/>
          </p:nvSpPr>
          <p:spPr>
            <a:xfrm>
              <a:off x="3220721" y="4149364"/>
              <a:ext cx="374598" cy="22555"/>
            </a:xfrm>
            <a:custGeom>
              <a:avLst/>
              <a:gdLst/>
              <a:ahLst/>
              <a:cxnLst/>
              <a:rect l="l" t="t" r="r" b="b"/>
              <a:pathLst>
                <a:path w="22205" h="1337" extrusionOk="0">
                  <a:moveTo>
                    <a:pt x="0" y="1"/>
                  </a:moveTo>
                  <a:lnTo>
                    <a:pt x="0" y="1336"/>
                  </a:lnTo>
                  <a:lnTo>
                    <a:pt x="22205" y="1336"/>
                  </a:lnTo>
                  <a:lnTo>
                    <a:pt x="222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257;p74">
              <a:extLst>
                <a:ext uri="{FF2B5EF4-FFF2-40B4-BE49-F238E27FC236}">
                  <a16:creationId xmlns:a16="http://schemas.microsoft.com/office/drawing/2014/main" id="{D5EA3C4D-FB71-4928-9F8F-ADBD617F64E2}"/>
                </a:ext>
              </a:extLst>
            </p:cNvPr>
            <p:cNvSpPr/>
            <p:nvPr/>
          </p:nvSpPr>
          <p:spPr>
            <a:xfrm>
              <a:off x="3187723" y="4322383"/>
              <a:ext cx="855832" cy="401573"/>
            </a:xfrm>
            <a:custGeom>
              <a:avLst/>
              <a:gdLst/>
              <a:ahLst/>
              <a:cxnLst/>
              <a:rect l="l" t="t" r="r" b="b"/>
              <a:pathLst>
                <a:path w="50731" h="23804" extrusionOk="0">
                  <a:moveTo>
                    <a:pt x="0" y="0"/>
                  </a:moveTo>
                  <a:lnTo>
                    <a:pt x="0" y="23803"/>
                  </a:lnTo>
                  <a:lnTo>
                    <a:pt x="50730" y="23803"/>
                  </a:lnTo>
                  <a:lnTo>
                    <a:pt x="507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258;p74">
              <a:extLst>
                <a:ext uri="{FF2B5EF4-FFF2-40B4-BE49-F238E27FC236}">
                  <a16:creationId xmlns:a16="http://schemas.microsoft.com/office/drawing/2014/main" id="{5C199820-8064-4EB3-8B0B-72E4F8F2EA88}"/>
                </a:ext>
              </a:extLst>
            </p:cNvPr>
            <p:cNvSpPr/>
            <p:nvPr/>
          </p:nvSpPr>
          <p:spPr>
            <a:xfrm>
              <a:off x="3187723" y="4322383"/>
              <a:ext cx="855832" cy="66400"/>
            </a:xfrm>
            <a:custGeom>
              <a:avLst/>
              <a:gdLst/>
              <a:ahLst/>
              <a:cxnLst/>
              <a:rect l="l" t="t" r="r" b="b"/>
              <a:pathLst>
                <a:path w="50731" h="3936" extrusionOk="0">
                  <a:moveTo>
                    <a:pt x="0" y="0"/>
                  </a:moveTo>
                  <a:lnTo>
                    <a:pt x="0" y="3936"/>
                  </a:lnTo>
                  <a:lnTo>
                    <a:pt x="50730" y="3936"/>
                  </a:lnTo>
                  <a:lnTo>
                    <a:pt x="50730" y="0"/>
                  </a:ln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259;p74">
              <a:extLst>
                <a:ext uri="{FF2B5EF4-FFF2-40B4-BE49-F238E27FC236}">
                  <a16:creationId xmlns:a16="http://schemas.microsoft.com/office/drawing/2014/main" id="{DC8DFE4C-D15E-4457-8F06-F40AAF54731B}"/>
                </a:ext>
              </a:extLst>
            </p:cNvPr>
            <p:cNvSpPr/>
            <p:nvPr/>
          </p:nvSpPr>
          <p:spPr>
            <a:xfrm>
              <a:off x="3209047" y="4483728"/>
              <a:ext cx="493701" cy="33807"/>
            </a:xfrm>
            <a:custGeom>
              <a:avLst/>
              <a:gdLst/>
              <a:ahLst/>
              <a:cxnLst/>
              <a:rect l="l" t="t" r="r" b="b"/>
              <a:pathLst>
                <a:path w="29265" h="2004" extrusionOk="0">
                  <a:moveTo>
                    <a:pt x="0" y="0"/>
                  </a:moveTo>
                  <a:lnTo>
                    <a:pt x="0" y="2004"/>
                  </a:lnTo>
                  <a:lnTo>
                    <a:pt x="29265" y="2004"/>
                  </a:lnTo>
                  <a:lnTo>
                    <a:pt x="29265" y="0"/>
                  </a:lnTo>
                  <a:close/>
                </a:path>
              </a:pathLst>
            </a:custGeom>
            <a:solidFill>
              <a:srgbClr val="D0D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260;p74">
              <a:extLst>
                <a:ext uri="{FF2B5EF4-FFF2-40B4-BE49-F238E27FC236}">
                  <a16:creationId xmlns:a16="http://schemas.microsoft.com/office/drawing/2014/main" id="{E76F848C-620A-406C-BCCF-49C5DC2FE7CA}"/>
                </a:ext>
              </a:extLst>
            </p:cNvPr>
            <p:cNvSpPr/>
            <p:nvPr/>
          </p:nvSpPr>
          <p:spPr>
            <a:xfrm>
              <a:off x="3209047" y="4543684"/>
              <a:ext cx="443006" cy="33807"/>
            </a:xfrm>
            <a:custGeom>
              <a:avLst/>
              <a:gdLst/>
              <a:ahLst/>
              <a:cxnLst/>
              <a:rect l="l" t="t" r="r" b="b"/>
              <a:pathLst>
                <a:path w="26260" h="2004" extrusionOk="0">
                  <a:moveTo>
                    <a:pt x="0" y="0"/>
                  </a:moveTo>
                  <a:lnTo>
                    <a:pt x="0" y="2003"/>
                  </a:lnTo>
                  <a:lnTo>
                    <a:pt x="26260" y="2003"/>
                  </a:lnTo>
                  <a:lnTo>
                    <a:pt x="26260" y="0"/>
                  </a:lnTo>
                  <a:close/>
                </a:path>
              </a:pathLst>
            </a:custGeom>
            <a:solidFill>
              <a:srgbClr val="D0D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261;p74">
              <a:extLst>
                <a:ext uri="{FF2B5EF4-FFF2-40B4-BE49-F238E27FC236}">
                  <a16:creationId xmlns:a16="http://schemas.microsoft.com/office/drawing/2014/main" id="{5701F081-7505-4A8A-88B1-C6DB3101E1DB}"/>
                </a:ext>
              </a:extLst>
            </p:cNvPr>
            <p:cNvSpPr/>
            <p:nvPr/>
          </p:nvSpPr>
          <p:spPr>
            <a:xfrm>
              <a:off x="3209047" y="4604028"/>
              <a:ext cx="298565" cy="33824"/>
            </a:xfrm>
            <a:custGeom>
              <a:avLst/>
              <a:gdLst/>
              <a:ahLst/>
              <a:cxnLst/>
              <a:rect l="l" t="t" r="r" b="b"/>
              <a:pathLst>
                <a:path w="17698" h="2005" extrusionOk="0">
                  <a:moveTo>
                    <a:pt x="0" y="1"/>
                  </a:moveTo>
                  <a:lnTo>
                    <a:pt x="0" y="2004"/>
                  </a:lnTo>
                  <a:lnTo>
                    <a:pt x="17697" y="2004"/>
                  </a:lnTo>
                  <a:lnTo>
                    <a:pt x="17697" y="1"/>
                  </a:lnTo>
                  <a:close/>
                </a:path>
              </a:pathLst>
            </a:custGeom>
            <a:solidFill>
              <a:srgbClr val="D0D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262;p74">
              <a:extLst>
                <a:ext uri="{FF2B5EF4-FFF2-40B4-BE49-F238E27FC236}">
                  <a16:creationId xmlns:a16="http://schemas.microsoft.com/office/drawing/2014/main" id="{B2ADDA96-35F2-47D3-8A88-68DBE34ED7C1}"/>
                </a:ext>
              </a:extLst>
            </p:cNvPr>
            <p:cNvSpPr/>
            <p:nvPr/>
          </p:nvSpPr>
          <p:spPr>
            <a:xfrm>
              <a:off x="3209047" y="4428192"/>
              <a:ext cx="177860" cy="33419"/>
            </a:xfrm>
            <a:custGeom>
              <a:avLst/>
              <a:gdLst/>
              <a:ahLst/>
              <a:cxnLst/>
              <a:rect l="l" t="t" r="r" b="b"/>
              <a:pathLst>
                <a:path w="10543" h="1981" extrusionOk="0">
                  <a:moveTo>
                    <a:pt x="0" y="1"/>
                  </a:moveTo>
                  <a:lnTo>
                    <a:pt x="0" y="1981"/>
                  </a:lnTo>
                  <a:lnTo>
                    <a:pt x="10542" y="1981"/>
                  </a:lnTo>
                  <a:lnTo>
                    <a:pt x="10542" y="1"/>
                  </a:lnTo>
                  <a:close/>
                </a:path>
              </a:pathLst>
            </a:custGeom>
            <a:solidFill>
              <a:srgbClr val="D0D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263;p74">
              <a:extLst>
                <a:ext uri="{FF2B5EF4-FFF2-40B4-BE49-F238E27FC236}">
                  <a16:creationId xmlns:a16="http://schemas.microsoft.com/office/drawing/2014/main" id="{E566693C-0E09-4B01-8F62-DB1CBBEE17AA}"/>
                </a:ext>
              </a:extLst>
            </p:cNvPr>
            <p:cNvSpPr/>
            <p:nvPr/>
          </p:nvSpPr>
          <p:spPr>
            <a:xfrm>
              <a:off x="3750625" y="4426589"/>
              <a:ext cx="258718" cy="258330"/>
            </a:xfrm>
            <a:custGeom>
              <a:avLst/>
              <a:gdLst/>
              <a:ahLst/>
              <a:cxnLst/>
              <a:rect l="l" t="t" r="r" b="b"/>
              <a:pathLst>
                <a:path w="15336" h="15313" extrusionOk="0">
                  <a:moveTo>
                    <a:pt x="0" y="1"/>
                  </a:moveTo>
                  <a:lnTo>
                    <a:pt x="0" y="15313"/>
                  </a:lnTo>
                  <a:lnTo>
                    <a:pt x="15336" y="15313"/>
                  </a:lnTo>
                  <a:lnTo>
                    <a:pt x="15336" y="1"/>
                  </a:lnTo>
                  <a:close/>
                </a:path>
              </a:pathLst>
            </a:custGeom>
            <a:solidFill>
              <a:srgbClr val="008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264;p74">
              <a:extLst>
                <a:ext uri="{FF2B5EF4-FFF2-40B4-BE49-F238E27FC236}">
                  <a16:creationId xmlns:a16="http://schemas.microsoft.com/office/drawing/2014/main" id="{A40B5ED2-56CC-4EA9-BAA5-E86AEDD2ADAA}"/>
                </a:ext>
              </a:extLst>
            </p:cNvPr>
            <p:cNvSpPr/>
            <p:nvPr/>
          </p:nvSpPr>
          <p:spPr>
            <a:xfrm>
              <a:off x="3802922" y="4481720"/>
              <a:ext cx="162964" cy="146465"/>
            </a:xfrm>
            <a:custGeom>
              <a:avLst/>
              <a:gdLst/>
              <a:ahLst/>
              <a:cxnLst/>
              <a:rect l="l" t="t" r="r" b="b"/>
              <a:pathLst>
                <a:path w="9660" h="8682" extrusionOk="0">
                  <a:moveTo>
                    <a:pt x="4604" y="0"/>
                  </a:moveTo>
                  <a:cubicBezTo>
                    <a:pt x="3530" y="0"/>
                    <a:pt x="2672" y="859"/>
                    <a:pt x="2672" y="1956"/>
                  </a:cubicBezTo>
                  <a:lnTo>
                    <a:pt x="2672" y="3101"/>
                  </a:lnTo>
                  <a:cubicBezTo>
                    <a:pt x="2672" y="3554"/>
                    <a:pt x="2815" y="3959"/>
                    <a:pt x="3077" y="4341"/>
                  </a:cubicBezTo>
                  <a:cubicBezTo>
                    <a:pt x="1288" y="4961"/>
                    <a:pt x="1" y="6654"/>
                    <a:pt x="1" y="8682"/>
                  </a:cubicBezTo>
                  <a:lnTo>
                    <a:pt x="9660" y="8682"/>
                  </a:lnTo>
                  <a:cubicBezTo>
                    <a:pt x="9612" y="8682"/>
                    <a:pt x="9255" y="5199"/>
                    <a:pt x="6154" y="4269"/>
                  </a:cubicBezTo>
                  <a:cubicBezTo>
                    <a:pt x="6392" y="3935"/>
                    <a:pt x="6536" y="3554"/>
                    <a:pt x="6536" y="3101"/>
                  </a:cubicBezTo>
                  <a:lnTo>
                    <a:pt x="6536" y="1956"/>
                  </a:lnTo>
                  <a:cubicBezTo>
                    <a:pt x="6536" y="859"/>
                    <a:pt x="5677" y="0"/>
                    <a:pt x="4604" y="0"/>
                  </a:cubicBezTo>
                  <a:close/>
                </a:path>
              </a:pathLst>
            </a:custGeom>
            <a:solidFill>
              <a:srgbClr val="F0F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266;p74">
              <a:extLst>
                <a:ext uri="{FF2B5EF4-FFF2-40B4-BE49-F238E27FC236}">
                  <a16:creationId xmlns:a16="http://schemas.microsoft.com/office/drawing/2014/main" id="{8B53FDD2-FCB4-4E86-99E4-236C5E93E438}"/>
                </a:ext>
              </a:extLst>
            </p:cNvPr>
            <p:cNvSpPr/>
            <p:nvPr/>
          </p:nvSpPr>
          <p:spPr>
            <a:xfrm>
              <a:off x="3017117" y="3855236"/>
              <a:ext cx="88939" cy="88939"/>
            </a:xfrm>
            <a:custGeom>
              <a:avLst/>
              <a:gdLst/>
              <a:ahLst/>
              <a:cxnLst/>
              <a:rect l="l" t="t" r="r" b="b"/>
              <a:pathLst>
                <a:path w="5272" h="5272" extrusionOk="0">
                  <a:moveTo>
                    <a:pt x="1980" y="1"/>
                  </a:moveTo>
                  <a:lnTo>
                    <a:pt x="1980" y="2004"/>
                  </a:lnTo>
                  <a:lnTo>
                    <a:pt x="1" y="2004"/>
                  </a:lnTo>
                  <a:lnTo>
                    <a:pt x="1" y="3245"/>
                  </a:lnTo>
                  <a:lnTo>
                    <a:pt x="1980" y="3245"/>
                  </a:lnTo>
                  <a:lnTo>
                    <a:pt x="1980" y="5272"/>
                  </a:lnTo>
                  <a:lnTo>
                    <a:pt x="3244" y="5272"/>
                  </a:lnTo>
                  <a:lnTo>
                    <a:pt x="3244" y="3245"/>
                  </a:lnTo>
                  <a:lnTo>
                    <a:pt x="5272" y="3245"/>
                  </a:lnTo>
                  <a:lnTo>
                    <a:pt x="5272" y="2004"/>
                  </a:lnTo>
                  <a:lnTo>
                    <a:pt x="3244" y="2004"/>
                  </a:lnTo>
                  <a:lnTo>
                    <a:pt x="3244" y="1"/>
                  </a:lnTo>
                  <a:close/>
                </a:path>
              </a:pathLst>
            </a:custGeom>
            <a:solidFill>
              <a:srgbClr val="008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267;p74">
              <a:extLst>
                <a:ext uri="{FF2B5EF4-FFF2-40B4-BE49-F238E27FC236}">
                  <a16:creationId xmlns:a16="http://schemas.microsoft.com/office/drawing/2014/main" id="{62D838BB-253C-4AEB-B21B-CAB394DBAC99}"/>
                </a:ext>
              </a:extLst>
            </p:cNvPr>
            <p:cNvSpPr/>
            <p:nvPr/>
          </p:nvSpPr>
          <p:spPr>
            <a:xfrm>
              <a:off x="2738290" y="4044348"/>
              <a:ext cx="105842" cy="105438"/>
            </a:xfrm>
            <a:custGeom>
              <a:avLst/>
              <a:gdLst/>
              <a:ahLst/>
              <a:cxnLst/>
              <a:rect l="l" t="t" r="r" b="b"/>
              <a:pathLst>
                <a:path w="6274" h="6250" extrusionOk="0">
                  <a:moveTo>
                    <a:pt x="3125" y="1646"/>
                  </a:moveTo>
                  <a:cubicBezTo>
                    <a:pt x="3960" y="1646"/>
                    <a:pt x="4628" y="2314"/>
                    <a:pt x="4628" y="3125"/>
                  </a:cubicBezTo>
                  <a:cubicBezTo>
                    <a:pt x="4628" y="3960"/>
                    <a:pt x="3960" y="4628"/>
                    <a:pt x="3125" y="4628"/>
                  </a:cubicBezTo>
                  <a:cubicBezTo>
                    <a:pt x="2290" y="4628"/>
                    <a:pt x="1646" y="3936"/>
                    <a:pt x="1646" y="3125"/>
                  </a:cubicBezTo>
                  <a:cubicBezTo>
                    <a:pt x="1646" y="2290"/>
                    <a:pt x="2338" y="1646"/>
                    <a:pt x="3125" y="1646"/>
                  </a:cubicBezTo>
                  <a:close/>
                  <a:moveTo>
                    <a:pt x="3125" y="1"/>
                  </a:moveTo>
                  <a:cubicBezTo>
                    <a:pt x="1408" y="1"/>
                    <a:pt x="1" y="1408"/>
                    <a:pt x="1" y="3125"/>
                  </a:cubicBezTo>
                  <a:cubicBezTo>
                    <a:pt x="1" y="4866"/>
                    <a:pt x="1408" y="6249"/>
                    <a:pt x="3125" y="6249"/>
                  </a:cubicBezTo>
                  <a:cubicBezTo>
                    <a:pt x="4866" y="6249"/>
                    <a:pt x="6273" y="4866"/>
                    <a:pt x="6273" y="3125"/>
                  </a:cubicBezTo>
                  <a:cubicBezTo>
                    <a:pt x="6273" y="1408"/>
                    <a:pt x="4866" y="1"/>
                    <a:pt x="3125" y="1"/>
                  </a:cubicBezTo>
                  <a:close/>
                </a:path>
              </a:pathLst>
            </a:custGeom>
            <a:solidFill>
              <a:srgbClr val="FF72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268;p74">
              <a:extLst>
                <a:ext uri="{FF2B5EF4-FFF2-40B4-BE49-F238E27FC236}">
                  <a16:creationId xmlns:a16="http://schemas.microsoft.com/office/drawing/2014/main" id="{A3E8B0E3-0482-4EC3-9EFD-6B5C1EEB17DD}"/>
                </a:ext>
              </a:extLst>
            </p:cNvPr>
            <p:cNvSpPr/>
            <p:nvPr/>
          </p:nvSpPr>
          <p:spPr>
            <a:xfrm>
              <a:off x="3786828" y="3694701"/>
              <a:ext cx="105842" cy="105842"/>
            </a:xfrm>
            <a:custGeom>
              <a:avLst/>
              <a:gdLst/>
              <a:ahLst/>
              <a:cxnLst/>
              <a:rect l="l" t="t" r="r" b="b"/>
              <a:pathLst>
                <a:path w="6274" h="6274" extrusionOk="0">
                  <a:moveTo>
                    <a:pt x="3149" y="1646"/>
                  </a:moveTo>
                  <a:cubicBezTo>
                    <a:pt x="3984" y="1646"/>
                    <a:pt x="4628" y="2338"/>
                    <a:pt x="4628" y="3125"/>
                  </a:cubicBezTo>
                  <a:cubicBezTo>
                    <a:pt x="4628" y="3960"/>
                    <a:pt x="3984" y="4628"/>
                    <a:pt x="3149" y="4628"/>
                  </a:cubicBezTo>
                  <a:cubicBezTo>
                    <a:pt x="2314" y="4628"/>
                    <a:pt x="1646" y="3936"/>
                    <a:pt x="1646" y="3125"/>
                  </a:cubicBezTo>
                  <a:cubicBezTo>
                    <a:pt x="1646" y="2290"/>
                    <a:pt x="2338" y="1646"/>
                    <a:pt x="3149" y="1646"/>
                  </a:cubicBezTo>
                  <a:close/>
                  <a:moveTo>
                    <a:pt x="3149" y="1"/>
                  </a:moveTo>
                  <a:cubicBezTo>
                    <a:pt x="1408" y="1"/>
                    <a:pt x="1" y="1408"/>
                    <a:pt x="1" y="3125"/>
                  </a:cubicBezTo>
                  <a:cubicBezTo>
                    <a:pt x="1" y="4866"/>
                    <a:pt x="1408" y="6273"/>
                    <a:pt x="3149" y="6273"/>
                  </a:cubicBezTo>
                  <a:cubicBezTo>
                    <a:pt x="4866" y="6273"/>
                    <a:pt x="6273" y="4866"/>
                    <a:pt x="6273" y="3125"/>
                  </a:cubicBezTo>
                  <a:cubicBezTo>
                    <a:pt x="6273" y="1408"/>
                    <a:pt x="4866" y="1"/>
                    <a:pt x="3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2" name="Picture 2" descr="Teams - Free logo icons">
            <a:extLst>
              <a:ext uri="{FF2B5EF4-FFF2-40B4-BE49-F238E27FC236}">
                <a16:creationId xmlns:a16="http://schemas.microsoft.com/office/drawing/2014/main" id="{4AB8FDCE-C350-4D7E-A790-21AD2C865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623" y="3422995"/>
            <a:ext cx="1182214" cy="62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Google Shape;1252;p51">
            <a:extLst>
              <a:ext uri="{FF2B5EF4-FFF2-40B4-BE49-F238E27FC236}">
                <a16:creationId xmlns:a16="http://schemas.microsoft.com/office/drawing/2014/main" id="{3E1C7352-A5AA-45F1-8C69-C3B279E1F53B}"/>
              </a:ext>
            </a:extLst>
          </p:cNvPr>
          <p:cNvCxnSpPr/>
          <p:nvPr/>
        </p:nvCxnSpPr>
        <p:spPr>
          <a:xfrm>
            <a:off x="2470285" y="1413414"/>
            <a:ext cx="22515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oval" w="med" len="med"/>
            <a:tailEnd type="oval" w="med" len="med"/>
          </a:ln>
        </p:spPr>
      </p:cxnSp>
      <p:cxnSp>
        <p:nvCxnSpPr>
          <p:cNvPr id="120" name="Google Shape;1252;p51">
            <a:extLst>
              <a:ext uri="{FF2B5EF4-FFF2-40B4-BE49-F238E27FC236}">
                <a16:creationId xmlns:a16="http://schemas.microsoft.com/office/drawing/2014/main" id="{0E265198-49D1-4B86-9CF6-8380886DC9E8}"/>
              </a:ext>
            </a:extLst>
          </p:cNvPr>
          <p:cNvCxnSpPr/>
          <p:nvPr/>
        </p:nvCxnSpPr>
        <p:spPr>
          <a:xfrm>
            <a:off x="2488088" y="2947606"/>
            <a:ext cx="22515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oval" w="med" len="med"/>
            <a:tailEnd type="oval" w="med" len="med"/>
          </a:ln>
        </p:spPr>
      </p:cxnSp>
      <p:pic>
        <p:nvPicPr>
          <p:cNvPr id="4" name="Picture 138">
            <a:extLst>
              <a:ext uri="{FF2B5EF4-FFF2-40B4-BE49-F238E27FC236}">
                <a16:creationId xmlns:a16="http://schemas.microsoft.com/office/drawing/2014/main" id="{691F3241-7B10-46A8-5AFA-FF3FB6B06D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7" r="1353"/>
          <a:stretch/>
        </p:blipFill>
        <p:spPr>
          <a:xfrm>
            <a:off x="5356901" y="1957959"/>
            <a:ext cx="3351679" cy="2310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137">
            <a:extLst>
              <a:ext uri="{FF2B5EF4-FFF2-40B4-BE49-F238E27FC236}">
                <a16:creationId xmlns:a16="http://schemas.microsoft.com/office/drawing/2014/main" id="{0F0AE502-B480-815D-DB86-F4C5C39B8EDF}"/>
              </a:ext>
            </a:extLst>
          </p:cNvPr>
          <p:cNvSpPr txBox="1"/>
          <p:nvPr/>
        </p:nvSpPr>
        <p:spPr>
          <a:xfrm>
            <a:off x="5162886" y="1358611"/>
            <a:ext cx="36923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cs typeface="+mn-cs"/>
              </a:rPr>
              <a:t>http://soulevski-karlovo.com/</a:t>
            </a:r>
            <a:endParaRPr kumimoji="0" lang="bg-BG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 panose="02030602050306030303" pitchFamily="18" charset="0"/>
              <a:cs typeface="+mn-cs"/>
            </a:endParaRP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43"/>
          <p:cNvSpPr txBox="1">
            <a:spLocks noGrp="1"/>
          </p:cNvSpPr>
          <p:nvPr>
            <p:ph type="title"/>
          </p:nvPr>
        </p:nvSpPr>
        <p:spPr>
          <a:xfrm>
            <a:off x="145636" y="188211"/>
            <a:ext cx="8612094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Времева линия</a:t>
            </a:r>
          </a:p>
        </p:txBody>
      </p:sp>
      <p:sp>
        <p:nvSpPr>
          <p:cNvPr id="1012" name="Google Shape;1012;p43"/>
          <p:cNvSpPr txBox="1">
            <a:spLocks noGrp="1"/>
          </p:cNvSpPr>
          <p:nvPr>
            <p:ph type="subTitle" idx="1"/>
          </p:nvPr>
        </p:nvSpPr>
        <p:spPr>
          <a:xfrm>
            <a:off x="186580" y="1579868"/>
            <a:ext cx="1571885" cy="971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ru-RU" sz="1600" dirty="0">
                <a:solidFill>
                  <a:srgbClr val="375A64"/>
                </a:solidFill>
                <a:latin typeface="Comic Sans MS" panose="030F0702030302020204" pitchFamily="66" charset="0"/>
                <a:cs typeface="Arial"/>
                <a:sym typeface="Arial"/>
              </a:rPr>
              <a:t>Начало</a:t>
            </a:r>
          </a:p>
          <a:p>
            <a:pPr marL="0" lvl="0" indent="0" algn="ctr"/>
            <a:r>
              <a:rPr lang="ru-RU" sz="1600" dirty="0">
                <a:solidFill>
                  <a:srgbClr val="375A64"/>
                </a:solidFill>
                <a:latin typeface="Comic Sans MS" panose="030F0702030302020204" pitchFamily="66" charset="0"/>
                <a:cs typeface="Arial"/>
                <a:sym typeface="Arial"/>
              </a:rPr>
              <a:t>на</a:t>
            </a:r>
          </a:p>
          <a:p>
            <a:pPr marL="0" lvl="0" indent="0" algn="ctr"/>
            <a:r>
              <a:rPr lang="ru-RU" sz="1600" dirty="0" err="1">
                <a:solidFill>
                  <a:srgbClr val="375A64"/>
                </a:solidFill>
                <a:latin typeface="Comic Sans MS" panose="030F0702030302020204" pitchFamily="66" charset="0"/>
                <a:cs typeface="Arial"/>
                <a:sym typeface="Arial"/>
              </a:rPr>
              <a:t>иновацията</a:t>
            </a:r>
            <a:endParaRPr lang="ru-RU" sz="1600" dirty="0">
              <a:solidFill>
                <a:srgbClr val="375A64"/>
              </a:solidFill>
              <a:latin typeface="Comic Sans MS" panose="030F0702030302020204" pitchFamily="66" charset="0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solidFill>
                <a:srgbClr val="375A64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20" name="Google Shape;1020;p43"/>
          <p:cNvSpPr txBox="1">
            <a:spLocks noGrp="1"/>
          </p:cNvSpPr>
          <p:nvPr>
            <p:ph type="title" idx="9"/>
          </p:nvPr>
        </p:nvSpPr>
        <p:spPr>
          <a:xfrm>
            <a:off x="399559" y="1058654"/>
            <a:ext cx="1421575" cy="57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dirty="0"/>
              <a:t>2018</a:t>
            </a:r>
            <a:endParaRPr sz="3200" dirty="0"/>
          </a:p>
        </p:txBody>
      </p:sp>
      <p:sp>
        <p:nvSpPr>
          <p:cNvPr id="1021" name="Google Shape;1021;p43"/>
          <p:cNvSpPr txBox="1">
            <a:spLocks noGrp="1"/>
          </p:cNvSpPr>
          <p:nvPr>
            <p:ph type="title" idx="13"/>
          </p:nvPr>
        </p:nvSpPr>
        <p:spPr>
          <a:xfrm>
            <a:off x="0" y="2933818"/>
            <a:ext cx="3004447" cy="57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20</a:t>
            </a:r>
            <a:r>
              <a:rPr lang="bg-BG" sz="3200" dirty="0"/>
              <a:t>19</a:t>
            </a:r>
            <a:r>
              <a:rPr lang="en" sz="3200" dirty="0"/>
              <a:t>/202</a:t>
            </a:r>
            <a:r>
              <a:rPr lang="bg-BG" sz="3200" dirty="0"/>
              <a:t>0</a:t>
            </a:r>
            <a:endParaRPr lang="en" sz="3200" dirty="0"/>
          </a:p>
        </p:txBody>
      </p:sp>
      <p:sp>
        <p:nvSpPr>
          <p:cNvPr id="1022" name="Google Shape;1022;p43"/>
          <p:cNvSpPr txBox="1">
            <a:spLocks noGrp="1"/>
          </p:cNvSpPr>
          <p:nvPr>
            <p:ph type="title" idx="14"/>
          </p:nvPr>
        </p:nvSpPr>
        <p:spPr>
          <a:xfrm>
            <a:off x="4114800" y="3064874"/>
            <a:ext cx="2430827" cy="57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202</a:t>
            </a:r>
            <a:r>
              <a:rPr lang="bg-BG" sz="3200" dirty="0"/>
              <a:t>0</a:t>
            </a:r>
            <a:r>
              <a:rPr lang="en" sz="3200" dirty="0"/>
              <a:t>/202</a:t>
            </a:r>
            <a:r>
              <a:rPr lang="bg-BG" sz="3200" dirty="0"/>
              <a:t>1</a:t>
            </a:r>
            <a:endParaRPr lang="en" sz="3200" dirty="0"/>
          </a:p>
        </p:txBody>
      </p:sp>
      <p:sp>
        <p:nvSpPr>
          <p:cNvPr id="1023" name="Google Shape;1023;p43"/>
          <p:cNvSpPr txBox="1">
            <a:spLocks noGrp="1"/>
          </p:cNvSpPr>
          <p:nvPr>
            <p:ph type="title" idx="15"/>
          </p:nvPr>
        </p:nvSpPr>
        <p:spPr>
          <a:xfrm>
            <a:off x="4048845" y="1118774"/>
            <a:ext cx="2839682" cy="57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20</a:t>
            </a:r>
            <a:r>
              <a:rPr lang="bg-BG" sz="3200" dirty="0"/>
              <a:t>18</a:t>
            </a:r>
            <a:r>
              <a:rPr lang="en" sz="3200" dirty="0"/>
              <a:t>/20</a:t>
            </a:r>
            <a:r>
              <a:rPr lang="bg-BG" sz="3200" dirty="0"/>
              <a:t>19</a:t>
            </a:r>
            <a:endParaRPr lang="en" sz="3200" dirty="0"/>
          </a:p>
        </p:txBody>
      </p:sp>
      <p:sp>
        <p:nvSpPr>
          <p:cNvPr id="29" name="Google Shape;1012;p43">
            <a:extLst>
              <a:ext uri="{FF2B5EF4-FFF2-40B4-BE49-F238E27FC236}">
                <a16:creationId xmlns:a16="http://schemas.microsoft.com/office/drawing/2014/main" id="{70031A26-386F-4FD9-BBF5-AEFA96E15474}"/>
              </a:ext>
            </a:extLst>
          </p:cNvPr>
          <p:cNvSpPr txBox="1">
            <a:spLocks/>
          </p:cNvSpPr>
          <p:nvPr/>
        </p:nvSpPr>
        <p:spPr>
          <a:xfrm>
            <a:off x="3733211" y="1571798"/>
            <a:ext cx="2839682" cy="1098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None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None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None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None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None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None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None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None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None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/>
            <a:r>
              <a:rPr lang="ru-RU" sz="1600" dirty="0" err="1">
                <a:solidFill>
                  <a:srgbClr val="375A64"/>
                </a:solidFill>
                <a:latin typeface="Comic Sans MS" panose="030F0702030302020204" pitchFamily="66" charset="0"/>
                <a:cs typeface="Arial"/>
              </a:rPr>
              <a:t>Въвеждане</a:t>
            </a:r>
            <a:r>
              <a:rPr lang="ru-RU" sz="1600" dirty="0">
                <a:solidFill>
                  <a:srgbClr val="375A64"/>
                </a:solidFill>
                <a:latin typeface="Comic Sans MS" panose="030F0702030302020204" pitchFamily="66" charset="0"/>
                <a:cs typeface="Arial"/>
              </a:rPr>
              <a:t> на предмета “</a:t>
            </a:r>
            <a:r>
              <a:rPr lang="ru-RU" sz="1600" dirty="0" err="1">
                <a:solidFill>
                  <a:srgbClr val="375A64"/>
                </a:solidFill>
                <a:latin typeface="Comic Sans MS" panose="030F0702030302020204" pitchFamily="66" charset="0"/>
                <a:cs typeface="Arial"/>
              </a:rPr>
              <a:t>Основи</a:t>
            </a:r>
            <a:r>
              <a:rPr lang="ru-RU" sz="1600" dirty="0">
                <a:solidFill>
                  <a:srgbClr val="375A64"/>
                </a:solidFill>
                <a:latin typeface="Comic Sans MS" panose="030F0702030302020204" pitchFamily="66" charset="0"/>
                <a:cs typeface="Arial"/>
              </a:rPr>
              <a:t> на </a:t>
            </a:r>
            <a:r>
              <a:rPr lang="ru-RU" sz="1600" dirty="0" err="1">
                <a:solidFill>
                  <a:srgbClr val="375A64"/>
                </a:solidFill>
                <a:latin typeface="Comic Sans MS" panose="030F0702030302020204" pitchFamily="66" charset="0"/>
                <a:cs typeface="Arial"/>
              </a:rPr>
              <a:t>програмирането</a:t>
            </a:r>
            <a:r>
              <a:rPr lang="ru-RU" sz="1600" dirty="0">
                <a:solidFill>
                  <a:srgbClr val="375A64"/>
                </a:solidFill>
                <a:latin typeface="Comic Sans MS" panose="030F0702030302020204" pitchFamily="66" charset="0"/>
                <a:cs typeface="Arial"/>
              </a:rPr>
              <a:t>” за 5. </a:t>
            </a:r>
            <a:r>
              <a:rPr lang="ru-RU" sz="1600" dirty="0" err="1">
                <a:solidFill>
                  <a:srgbClr val="375A64"/>
                </a:solidFill>
                <a:latin typeface="Comic Sans MS" panose="030F0702030302020204" pitchFamily="66" charset="0"/>
                <a:cs typeface="Arial"/>
              </a:rPr>
              <a:t>клас</a:t>
            </a:r>
            <a:endParaRPr lang="ru-RU" sz="1600" dirty="0">
              <a:solidFill>
                <a:srgbClr val="375A64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30" name="Google Shape;1012;p43">
            <a:extLst>
              <a:ext uri="{FF2B5EF4-FFF2-40B4-BE49-F238E27FC236}">
                <a16:creationId xmlns:a16="http://schemas.microsoft.com/office/drawing/2014/main" id="{68F94FE2-5122-4DA4-8F4E-59B179235BBB}"/>
              </a:ext>
            </a:extLst>
          </p:cNvPr>
          <p:cNvSpPr txBox="1">
            <a:spLocks/>
          </p:cNvSpPr>
          <p:nvPr/>
        </p:nvSpPr>
        <p:spPr>
          <a:xfrm>
            <a:off x="-156295" y="3520786"/>
            <a:ext cx="2839682" cy="1092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None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None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None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None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None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None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None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None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None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/>
            <a:r>
              <a:rPr lang="ru-RU" sz="1600" dirty="0" err="1">
                <a:solidFill>
                  <a:srgbClr val="375A64"/>
                </a:solidFill>
                <a:latin typeface="Comic Sans MS" panose="030F0702030302020204" pitchFamily="66" charset="0"/>
                <a:cs typeface="Arial"/>
              </a:rPr>
              <a:t>Въвеждане</a:t>
            </a:r>
            <a:r>
              <a:rPr lang="ru-RU" sz="1600" dirty="0">
                <a:solidFill>
                  <a:srgbClr val="375A64"/>
                </a:solidFill>
                <a:latin typeface="Comic Sans MS" panose="030F0702030302020204" pitchFamily="66" charset="0"/>
                <a:cs typeface="Arial"/>
              </a:rPr>
              <a:t> на предмета “</a:t>
            </a:r>
            <a:r>
              <a:rPr lang="ru-RU" sz="1600" dirty="0" err="1">
                <a:solidFill>
                  <a:srgbClr val="375A64"/>
                </a:solidFill>
                <a:latin typeface="Comic Sans MS" panose="030F0702030302020204" pitchFamily="66" charset="0"/>
                <a:cs typeface="Arial"/>
              </a:rPr>
              <a:t>Основи</a:t>
            </a:r>
            <a:r>
              <a:rPr lang="ru-RU" sz="1600" dirty="0">
                <a:solidFill>
                  <a:srgbClr val="375A64"/>
                </a:solidFill>
                <a:latin typeface="Comic Sans MS" panose="030F0702030302020204" pitchFamily="66" charset="0"/>
                <a:cs typeface="Arial"/>
              </a:rPr>
              <a:t> на </a:t>
            </a:r>
            <a:r>
              <a:rPr lang="ru-RU" sz="1600" dirty="0" err="1">
                <a:solidFill>
                  <a:srgbClr val="375A64"/>
                </a:solidFill>
                <a:latin typeface="Comic Sans MS" panose="030F0702030302020204" pitchFamily="66" charset="0"/>
                <a:cs typeface="Arial"/>
              </a:rPr>
              <a:t>програмирането</a:t>
            </a:r>
            <a:r>
              <a:rPr lang="ru-RU" sz="1600" dirty="0">
                <a:solidFill>
                  <a:srgbClr val="375A64"/>
                </a:solidFill>
                <a:latin typeface="Comic Sans MS" panose="030F0702030302020204" pitchFamily="66" charset="0"/>
                <a:cs typeface="Arial"/>
              </a:rPr>
              <a:t>” за 6. </a:t>
            </a:r>
            <a:r>
              <a:rPr lang="ru-RU" sz="1600" dirty="0" err="1">
                <a:solidFill>
                  <a:srgbClr val="375A64"/>
                </a:solidFill>
                <a:latin typeface="Comic Sans MS" panose="030F0702030302020204" pitchFamily="66" charset="0"/>
                <a:cs typeface="Arial"/>
              </a:rPr>
              <a:t>клас</a:t>
            </a:r>
            <a:endParaRPr lang="ru-RU" sz="1600" dirty="0">
              <a:solidFill>
                <a:srgbClr val="375A64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31" name="Google Shape;1012;p43">
            <a:extLst>
              <a:ext uri="{FF2B5EF4-FFF2-40B4-BE49-F238E27FC236}">
                <a16:creationId xmlns:a16="http://schemas.microsoft.com/office/drawing/2014/main" id="{89300EBA-5964-460D-8359-B777C7C47122}"/>
              </a:ext>
            </a:extLst>
          </p:cNvPr>
          <p:cNvSpPr txBox="1">
            <a:spLocks/>
          </p:cNvSpPr>
          <p:nvPr/>
        </p:nvSpPr>
        <p:spPr>
          <a:xfrm>
            <a:off x="3771906" y="3613175"/>
            <a:ext cx="2839682" cy="1013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None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None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None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None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None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None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None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None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None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/>
            <a:r>
              <a:rPr lang="ru-RU" sz="1600" dirty="0" err="1">
                <a:solidFill>
                  <a:srgbClr val="375A64"/>
                </a:solidFill>
                <a:latin typeface="Comic Sans MS" panose="030F0702030302020204" pitchFamily="66" charset="0"/>
                <a:cs typeface="Arial"/>
              </a:rPr>
              <a:t>Въвеждане</a:t>
            </a:r>
            <a:r>
              <a:rPr lang="ru-RU" sz="1600" dirty="0">
                <a:solidFill>
                  <a:srgbClr val="375A64"/>
                </a:solidFill>
                <a:latin typeface="Comic Sans MS" panose="030F0702030302020204" pitchFamily="66" charset="0"/>
                <a:cs typeface="Arial"/>
              </a:rPr>
              <a:t> на предмета “</a:t>
            </a:r>
            <a:r>
              <a:rPr lang="ru-RU" sz="1600" dirty="0" err="1">
                <a:solidFill>
                  <a:srgbClr val="375A64"/>
                </a:solidFill>
                <a:latin typeface="Comic Sans MS" panose="030F0702030302020204" pitchFamily="66" charset="0"/>
                <a:cs typeface="Arial"/>
              </a:rPr>
              <a:t>Основи</a:t>
            </a:r>
            <a:r>
              <a:rPr lang="ru-RU" sz="1600" dirty="0">
                <a:solidFill>
                  <a:srgbClr val="375A64"/>
                </a:solidFill>
                <a:latin typeface="Comic Sans MS" panose="030F0702030302020204" pitchFamily="66" charset="0"/>
                <a:cs typeface="Arial"/>
              </a:rPr>
              <a:t> на </a:t>
            </a:r>
            <a:r>
              <a:rPr lang="ru-RU" sz="1600" dirty="0" err="1">
                <a:solidFill>
                  <a:srgbClr val="375A64"/>
                </a:solidFill>
                <a:latin typeface="Comic Sans MS" panose="030F0702030302020204" pitchFamily="66" charset="0"/>
                <a:cs typeface="Arial"/>
              </a:rPr>
              <a:t>програмирането</a:t>
            </a:r>
            <a:r>
              <a:rPr lang="ru-RU" sz="1600" dirty="0">
                <a:solidFill>
                  <a:srgbClr val="375A64"/>
                </a:solidFill>
                <a:latin typeface="Comic Sans MS" panose="030F0702030302020204" pitchFamily="66" charset="0"/>
                <a:cs typeface="Arial"/>
              </a:rPr>
              <a:t>” за 7. </a:t>
            </a:r>
            <a:r>
              <a:rPr lang="ru-RU" sz="1600" dirty="0" err="1">
                <a:solidFill>
                  <a:srgbClr val="375A64"/>
                </a:solidFill>
                <a:latin typeface="Comic Sans MS" panose="030F0702030302020204" pitchFamily="66" charset="0"/>
                <a:cs typeface="Arial"/>
              </a:rPr>
              <a:t>клас</a:t>
            </a:r>
            <a:endParaRPr lang="ru-RU" sz="1600" dirty="0">
              <a:solidFill>
                <a:srgbClr val="375A64"/>
              </a:solidFill>
              <a:latin typeface="Comic Sans MS" panose="030F0702030302020204" pitchFamily="66" charset="0"/>
              <a:cs typeface="Arial"/>
            </a:endParaRPr>
          </a:p>
        </p:txBody>
      </p:sp>
      <p:cxnSp>
        <p:nvCxnSpPr>
          <p:cNvPr id="32" name="Google Shape;1252;p51">
            <a:extLst>
              <a:ext uri="{FF2B5EF4-FFF2-40B4-BE49-F238E27FC236}">
                <a16:creationId xmlns:a16="http://schemas.microsoft.com/office/drawing/2014/main" id="{6F01F979-1734-47AC-8F9B-94CB96F373D2}"/>
              </a:ext>
            </a:extLst>
          </p:cNvPr>
          <p:cNvCxnSpPr>
            <a:cxnSpLocks/>
          </p:cNvCxnSpPr>
          <p:nvPr/>
        </p:nvCxnSpPr>
        <p:spPr>
          <a:xfrm>
            <a:off x="1618822" y="1365823"/>
            <a:ext cx="2311340" cy="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dot"/>
            <a:round/>
            <a:headEnd type="oval" w="med" len="med"/>
            <a:tailEnd type="oval" w="med" len="med"/>
          </a:ln>
        </p:spPr>
      </p:cxnSp>
      <p:cxnSp>
        <p:nvCxnSpPr>
          <p:cNvPr id="33" name="Google Shape;1252;p51">
            <a:extLst>
              <a:ext uri="{FF2B5EF4-FFF2-40B4-BE49-F238E27FC236}">
                <a16:creationId xmlns:a16="http://schemas.microsoft.com/office/drawing/2014/main" id="{F2F7D731-64D8-48DB-878C-AC209A9E5252}"/>
              </a:ext>
            </a:extLst>
          </p:cNvPr>
          <p:cNvCxnSpPr/>
          <p:nvPr/>
        </p:nvCxnSpPr>
        <p:spPr>
          <a:xfrm>
            <a:off x="2200183" y="3251750"/>
            <a:ext cx="1848662" cy="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dot"/>
            <a:round/>
            <a:headEnd type="oval" w="med" len="med"/>
            <a:tailEnd type="oval" w="med" len="med"/>
          </a:ln>
        </p:spPr>
      </p:cxnSp>
      <p:cxnSp>
        <p:nvCxnSpPr>
          <p:cNvPr id="34" name="Google Shape;1252;p51">
            <a:extLst>
              <a:ext uri="{FF2B5EF4-FFF2-40B4-BE49-F238E27FC236}">
                <a16:creationId xmlns:a16="http://schemas.microsoft.com/office/drawing/2014/main" id="{641FC6D7-D17A-4D59-81C6-BABEC65855D9}"/>
              </a:ext>
            </a:extLst>
          </p:cNvPr>
          <p:cNvCxnSpPr>
            <a:cxnSpLocks/>
          </p:cNvCxnSpPr>
          <p:nvPr/>
        </p:nvCxnSpPr>
        <p:spPr>
          <a:xfrm>
            <a:off x="6404955" y="1694362"/>
            <a:ext cx="0" cy="1949512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dot"/>
            <a:round/>
            <a:headEnd type="oval" w="med" len="med"/>
            <a:tailEnd type="oval" w="med" len="med"/>
          </a:ln>
        </p:spPr>
      </p:cxnSp>
      <p:cxnSp>
        <p:nvCxnSpPr>
          <p:cNvPr id="14" name="Google Shape;1252;p51">
            <a:extLst>
              <a:ext uri="{FF2B5EF4-FFF2-40B4-BE49-F238E27FC236}">
                <a16:creationId xmlns:a16="http://schemas.microsoft.com/office/drawing/2014/main" id="{F2F7D731-64D8-48DB-878C-AC209A9E5252}"/>
              </a:ext>
            </a:extLst>
          </p:cNvPr>
          <p:cNvCxnSpPr/>
          <p:nvPr/>
        </p:nvCxnSpPr>
        <p:spPr>
          <a:xfrm>
            <a:off x="6168444" y="3260542"/>
            <a:ext cx="1683087" cy="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dot"/>
            <a:round/>
            <a:headEnd type="oval" w="med" len="med"/>
            <a:tailEnd type="oval" w="med" len="med"/>
          </a:ln>
        </p:spPr>
      </p:cxnSp>
      <p:sp>
        <p:nvSpPr>
          <p:cNvPr id="6" name="Правоъгълник 5"/>
          <p:cNvSpPr/>
          <p:nvPr/>
        </p:nvSpPr>
        <p:spPr>
          <a:xfrm>
            <a:off x="7938495" y="2974773"/>
            <a:ext cx="11272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7210"/>
              </a:buClr>
              <a:buSzPts val="2700"/>
            </a:pPr>
            <a:r>
              <a:rPr lang="bg-BG" sz="3200" b="1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2023</a:t>
            </a:r>
          </a:p>
        </p:txBody>
      </p:sp>
      <p:sp>
        <p:nvSpPr>
          <p:cNvPr id="20" name="Google Shape;1012;p43"/>
          <p:cNvSpPr txBox="1">
            <a:spLocks noGrp="1"/>
          </p:cNvSpPr>
          <p:nvPr>
            <p:ph type="subTitle" idx="1"/>
          </p:nvPr>
        </p:nvSpPr>
        <p:spPr>
          <a:xfrm>
            <a:off x="7572115" y="3505117"/>
            <a:ext cx="1571885" cy="971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ru-RU" sz="1600" dirty="0">
                <a:solidFill>
                  <a:srgbClr val="375A64"/>
                </a:solidFill>
                <a:latin typeface="Comic Sans MS" panose="030F0702030302020204" pitchFamily="66" charset="0"/>
                <a:cs typeface="Arial"/>
                <a:sym typeface="Arial"/>
              </a:rPr>
              <a:t>Край</a:t>
            </a:r>
          </a:p>
          <a:p>
            <a:pPr marL="0" lvl="0" indent="0" algn="ctr"/>
            <a:r>
              <a:rPr lang="ru-RU" sz="1600" dirty="0">
                <a:solidFill>
                  <a:srgbClr val="375A64"/>
                </a:solidFill>
                <a:latin typeface="Comic Sans MS" panose="030F0702030302020204" pitchFamily="66" charset="0"/>
                <a:cs typeface="Arial"/>
                <a:sym typeface="Arial"/>
              </a:rPr>
              <a:t>на</a:t>
            </a:r>
          </a:p>
          <a:p>
            <a:pPr marL="0" lvl="0" indent="0" algn="ctr"/>
            <a:r>
              <a:rPr lang="ru-RU" sz="1600" dirty="0" err="1">
                <a:solidFill>
                  <a:srgbClr val="375A64"/>
                </a:solidFill>
                <a:latin typeface="Comic Sans MS" panose="030F0702030302020204" pitchFamily="66" charset="0"/>
                <a:cs typeface="Arial"/>
                <a:sym typeface="Arial"/>
              </a:rPr>
              <a:t>иновацията</a:t>
            </a:r>
            <a:endParaRPr lang="ru-RU" sz="1600" dirty="0">
              <a:solidFill>
                <a:srgbClr val="375A64"/>
              </a:solidFill>
              <a:latin typeface="Comic Sans MS" panose="030F0702030302020204" pitchFamily="66" charset="0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solidFill>
                <a:srgbClr val="375A64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Отрязване на е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30" y="134674"/>
            <a:ext cx="8604448" cy="4838595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114054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Отрязване на е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64" y="109036"/>
            <a:ext cx="8203963" cy="4914998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572300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Отрязване на е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81" y="138392"/>
            <a:ext cx="8185755" cy="4854486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222228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219075"/>
            <a:ext cx="8693150" cy="470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853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30" name="Google Shape;3730;p64"/>
          <p:cNvCxnSpPr>
            <a:cxnSpLocks/>
            <a:stCxn id="3734" idx="2"/>
            <a:endCxn id="3732" idx="4"/>
          </p:cNvCxnSpPr>
          <p:nvPr/>
        </p:nvCxnSpPr>
        <p:spPr>
          <a:xfrm flipH="1" flipV="1">
            <a:off x="2245456" y="1858497"/>
            <a:ext cx="28806" cy="881613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733" name="Google Shape;3733;p64"/>
          <p:cNvCxnSpPr/>
          <p:nvPr/>
        </p:nvCxnSpPr>
        <p:spPr>
          <a:xfrm rot="10800000" flipH="1">
            <a:off x="874312" y="2599678"/>
            <a:ext cx="7213500" cy="7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oval" w="med" len="med"/>
            <a:tailEnd type="oval" w="med" len="med"/>
          </a:ln>
        </p:spPr>
      </p:cxnSp>
      <p:sp>
        <p:nvSpPr>
          <p:cNvPr id="3734" name="Google Shape;3734;p64"/>
          <p:cNvSpPr/>
          <p:nvPr/>
        </p:nvSpPr>
        <p:spPr>
          <a:xfrm>
            <a:off x="1729162" y="2403810"/>
            <a:ext cx="1090200" cy="336300"/>
          </a:xfrm>
          <a:prstGeom prst="roundRect">
            <a:avLst>
              <a:gd name="adj" fmla="val 16667"/>
            </a:avLst>
          </a:prstGeom>
          <a:solidFill>
            <a:srgbClr val="0089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5" name="Google Shape;3735;p64"/>
          <p:cNvSpPr/>
          <p:nvPr/>
        </p:nvSpPr>
        <p:spPr>
          <a:xfrm>
            <a:off x="3111825" y="2403810"/>
            <a:ext cx="1090200" cy="336300"/>
          </a:xfrm>
          <a:prstGeom prst="roundRect">
            <a:avLst>
              <a:gd name="adj" fmla="val 16667"/>
            </a:avLst>
          </a:prstGeom>
          <a:solidFill>
            <a:srgbClr val="99E4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6" name="Google Shape;3736;p64"/>
          <p:cNvSpPr/>
          <p:nvPr/>
        </p:nvSpPr>
        <p:spPr>
          <a:xfrm>
            <a:off x="4494487" y="2403810"/>
            <a:ext cx="1090200" cy="336300"/>
          </a:xfrm>
          <a:prstGeom prst="roundRect">
            <a:avLst>
              <a:gd name="adj" fmla="val 16667"/>
            </a:avLst>
          </a:prstGeom>
          <a:solidFill>
            <a:srgbClr val="0089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7" name="Google Shape;3737;p64"/>
          <p:cNvSpPr/>
          <p:nvPr/>
        </p:nvSpPr>
        <p:spPr>
          <a:xfrm>
            <a:off x="5877150" y="2403810"/>
            <a:ext cx="1090200" cy="336300"/>
          </a:xfrm>
          <a:prstGeom prst="roundRect">
            <a:avLst>
              <a:gd name="adj" fmla="val 16667"/>
            </a:avLst>
          </a:prstGeom>
          <a:solidFill>
            <a:srgbClr val="99E4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9" name="Google Shape;3739;p64"/>
          <p:cNvSpPr txBox="1"/>
          <p:nvPr/>
        </p:nvSpPr>
        <p:spPr>
          <a:xfrm>
            <a:off x="3111822" y="2403910"/>
            <a:ext cx="10902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28000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899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40" name="Google Shape;3740;p64"/>
          <p:cNvSpPr txBox="1"/>
          <p:nvPr/>
        </p:nvSpPr>
        <p:spPr>
          <a:xfrm>
            <a:off x="4482548" y="2403810"/>
            <a:ext cx="10902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28000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0F7E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41" name="Google Shape;3741;p64"/>
          <p:cNvSpPr txBox="1"/>
          <p:nvPr/>
        </p:nvSpPr>
        <p:spPr>
          <a:xfrm>
            <a:off x="5877159" y="2403910"/>
            <a:ext cx="10902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28000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899D"/>
              </a:solidFill>
              <a:latin typeface="Roboto"/>
              <a:ea typeface="Roboto"/>
              <a:sym typeface="Roboto"/>
            </a:endParaRPr>
          </a:p>
        </p:txBody>
      </p:sp>
      <p:sp>
        <p:nvSpPr>
          <p:cNvPr id="3743" name="Google Shape;3743;p64"/>
          <p:cNvSpPr/>
          <p:nvPr/>
        </p:nvSpPr>
        <p:spPr>
          <a:xfrm>
            <a:off x="3299950" y="3318610"/>
            <a:ext cx="799200" cy="7995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4" name="Google Shape;3744;p64"/>
          <p:cNvSpPr/>
          <p:nvPr/>
        </p:nvSpPr>
        <p:spPr>
          <a:xfrm>
            <a:off x="6022650" y="3318622"/>
            <a:ext cx="799200" cy="7995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5" name="Google Shape;3745;p64"/>
          <p:cNvSpPr/>
          <p:nvPr/>
        </p:nvSpPr>
        <p:spPr>
          <a:xfrm>
            <a:off x="4636150" y="1025947"/>
            <a:ext cx="799200" cy="7995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2" name="Google Shape;3732;p64"/>
          <p:cNvSpPr/>
          <p:nvPr/>
        </p:nvSpPr>
        <p:spPr>
          <a:xfrm>
            <a:off x="1845856" y="1058997"/>
            <a:ext cx="799200" cy="7995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47" name="Google Shape;3747;p64"/>
          <p:cNvGrpSpPr/>
          <p:nvPr/>
        </p:nvGrpSpPr>
        <p:grpSpPr>
          <a:xfrm>
            <a:off x="3523991" y="3545297"/>
            <a:ext cx="351155" cy="346092"/>
            <a:chOff x="-64774725" y="1916550"/>
            <a:chExt cx="319000" cy="314400"/>
          </a:xfrm>
        </p:grpSpPr>
        <p:sp>
          <p:nvSpPr>
            <p:cNvPr id="3748" name="Google Shape;3748;p64"/>
            <p:cNvSpPr/>
            <p:nvPr/>
          </p:nvSpPr>
          <p:spPr>
            <a:xfrm>
              <a:off x="-64774725" y="1916550"/>
              <a:ext cx="319000" cy="314400"/>
            </a:xfrm>
            <a:custGeom>
              <a:avLst/>
              <a:gdLst/>
              <a:ahLst/>
              <a:cxnLst/>
              <a:rect l="l" t="t" r="r" b="b"/>
              <a:pathLst>
                <a:path w="12760" h="12576" extrusionOk="0">
                  <a:moveTo>
                    <a:pt x="11436" y="856"/>
                  </a:moveTo>
                  <a:cubicBezTo>
                    <a:pt x="11562" y="856"/>
                    <a:pt x="11657" y="888"/>
                    <a:pt x="11783" y="951"/>
                  </a:cubicBezTo>
                  <a:cubicBezTo>
                    <a:pt x="11877" y="1077"/>
                    <a:pt x="11940" y="1203"/>
                    <a:pt x="11909" y="1329"/>
                  </a:cubicBezTo>
                  <a:cubicBezTo>
                    <a:pt x="11814" y="2431"/>
                    <a:pt x="11562" y="3440"/>
                    <a:pt x="11090" y="4416"/>
                  </a:cubicBezTo>
                  <a:lnTo>
                    <a:pt x="8317" y="1675"/>
                  </a:lnTo>
                  <a:cubicBezTo>
                    <a:pt x="9263" y="1234"/>
                    <a:pt x="10334" y="951"/>
                    <a:pt x="11436" y="856"/>
                  </a:cubicBezTo>
                  <a:close/>
                  <a:moveTo>
                    <a:pt x="3781" y="4542"/>
                  </a:moveTo>
                  <a:lnTo>
                    <a:pt x="3781" y="4542"/>
                  </a:lnTo>
                  <a:cubicBezTo>
                    <a:pt x="3529" y="4983"/>
                    <a:pt x="3245" y="5456"/>
                    <a:pt x="3056" y="5960"/>
                  </a:cubicBezTo>
                  <a:cubicBezTo>
                    <a:pt x="2878" y="5949"/>
                    <a:pt x="2699" y="5942"/>
                    <a:pt x="2522" y="5942"/>
                  </a:cubicBezTo>
                  <a:cubicBezTo>
                    <a:pt x="2167" y="5942"/>
                    <a:pt x="1817" y="5970"/>
                    <a:pt x="1481" y="6054"/>
                  </a:cubicBezTo>
                  <a:cubicBezTo>
                    <a:pt x="1544" y="5928"/>
                    <a:pt x="1670" y="5802"/>
                    <a:pt x="1733" y="5739"/>
                  </a:cubicBezTo>
                  <a:cubicBezTo>
                    <a:pt x="2331" y="5141"/>
                    <a:pt x="2993" y="4731"/>
                    <a:pt x="3781" y="4542"/>
                  </a:cubicBezTo>
                  <a:close/>
                  <a:moveTo>
                    <a:pt x="7561" y="2022"/>
                  </a:moveTo>
                  <a:lnTo>
                    <a:pt x="10680" y="5141"/>
                  </a:lnTo>
                  <a:cubicBezTo>
                    <a:pt x="9546" y="7157"/>
                    <a:pt x="7687" y="8669"/>
                    <a:pt x="5419" y="9331"/>
                  </a:cubicBezTo>
                  <a:lnTo>
                    <a:pt x="3403" y="7346"/>
                  </a:lnTo>
                  <a:cubicBezTo>
                    <a:pt x="4064" y="5109"/>
                    <a:pt x="5576" y="3219"/>
                    <a:pt x="7561" y="2022"/>
                  </a:cubicBezTo>
                  <a:close/>
                  <a:moveTo>
                    <a:pt x="2899" y="8008"/>
                  </a:moveTo>
                  <a:lnTo>
                    <a:pt x="4789" y="9898"/>
                  </a:lnTo>
                  <a:lnTo>
                    <a:pt x="4316" y="10623"/>
                  </a:lnTo>
                  <a:lnTo>
                    <a:pt x="2142" y="8449"/>
                  </a:lnTo>
                  <a:lnTo>
                    <a:pt x="2899" y="8008"/>
                  </a:lnTo>
                  <a:close/>
                  <a:moveTo>
                    <a:pt x="2363" y="9867"/>
                  </a:moveTo>
                  <a:lnTo>
                    <a:pt x="2899" y="10371"/>
                  </a:lnTo>
                  <a:cubicBezTo>
                    <a:pt x="2741" y="10497"/>
                    <a:pt x="2520" y="10654"/>
                    <a:pt x="2300" y="10780"/>
                  </a:cubicBezTo>
                  <a:cubicBezTo>
                    <a:pt x="1985" y="10969"/>
                    <a:pt x="1733" y="11095"/>
                    <a:pt x="1638" y="11127"/>
                  </a:cubicBezTo>
                  <a:cubicBezTo>
                    <a:pt x="1701" y="10969"/>
                    <a:pt x="1796" y="10780"/>
                    <a:pt x="1985" y="10465"/>
                  </a:cubicBezTo>
                  <a:cubicBezTo>
                    <a:pt x="2142" y="10213"/>
                    <a:pt x="2268" y="10024"/>
                    <a:pt x="2363" y="9867"/>
                  </a:cubicBezTo>
                  <a:close/>
                  <a:moveTo>
                    <a:pt x="8191" y="8984"/>
                  </a:moveTo>
                  <a:lnTo>
                    <a:pt x="8191" y="8984"/>
                  </a:lnTo>
                  <a:cubicBezTo>
                    <a:pt x="7971" y="9867"/>
                    <a:pt x="7467" y="10686"/>
                    <a:pt x="6711" y="11284"/>
                  </a:cubicBezTo>
                  <a:cubicBezTo>
                    <a:pt x="6837" y="10749"/>
                    <a:pt x="6837" y="10245"/>
                    <a:pt x="6774" y="9741"/>
                  </a:cubicBezTo>
                  <a:cubicBezTo>
                    <a:pt x="7309" y="9551"/>
                    <a:pt x="7782" y="9268"/>
                    <a:pt x="8191" y="8984"/>
                  </a:cubicBezTo>
                  <a:close/>
                  <a:moveTo>
                    <a:pt x="11509" y="1"/>
                  </a:moveTo>
                  <a:cubicBezTo>
                    <a:pt x="11474" y="1"/>
                    <a:pt x="11440" y="2"/>
                    <a:pt x="11405" y="6"/>
                  </a:cubicBezTo>
                  <a:cubicBezTo>
                    <a:pt x="10365" y="100"/>
                    <a:pt x="9389" y="321"/>
                    <a:pt x="8412" y="730"/>
                  </a:cubicBezTo>
                  <a:cubicBezTo>
                    <a:pt x="7498" y="1077"/>
                    <a:pt x="6616" y="1644"/>
                    <a:pt x="5797" y="2274"/>
                  </a:cubicBezTo>
                  <a:cubicBezTo>
                    <a:pt x="5324" y="2652"/>
                    <a:pt x="4852" y="3093"/>
                    <a:pt x="4474" y="3566"/>
                  </a:cubicBezTo>
                  <a:cubicBezTo>
                    <a:pt x="3245" y="3629"/>
                    <a:pt x="2048" y="4196"/>
                    <a:pt x="1166" y="5109"/>
                  </a:cubicBezTo>
                  <a:cubicBezTo>
                    <a:pt x="725" y="5519"/>
                    <a:pt x="378" y="6054"/>
                    <a:pt x="95" y="6590"/>
                  </a:cubicBezTo>
                  <a:cubicBezTo>
                    <a:pt x="0" y="6748"/>
                    <a:pt x="63" y="6937"/>
                    <a:pt x="158" y="7063"/>
                  </a:cubicBezTo>
                  <a:cubicBezTo>
                    <a:pt x="252" y="7157"/>
                    <a:pt x="378" y="7189"/>
                    <a:pt x="441" y="7189"/>
                  </a:cubicBezTo>
                  <a:cubicBezTo>
                    <a:pt x="536" y="7189"/>
                    <a:pt x="567" y="7189"/>
                    <a:pt x="630" y="7157"/>
                  </a:cubicBezTo>
                  <a:cubicBezTo>
                    <a:pt x="1198" y="6873"/>
                    <a:pt x="1842" y="6743"/>
                    <a:pt x="2471" y="6743"/>
                  </a:cubicBezTo>
                  <a:cubicBezTo>
                    <a:pt x="2540" y="6743"/>
                    <a:pt x="2609" y="6744"/>
                    <a:pt x="2678" y="6748"/>
                  </a:cubicBezTo>
                  <a:cubicBezTo>
                    <a:pt x="2647" y="6905"/>
                    <a:pt x="2615" y="7031"/>
                    <a:pt x="2584" y="7189"/>
                  </a:cubicBezTo>
                  <a:lnTo>
                    <a:pt x="1229" y="7976"/>
                  </a:lnTo>
                  <a:cubicBezTo>
                    <a:pt x="1008" y="8134"/>
                    <a:pt x="945" y="8449"/>
                    <a:pt x="1166" y="8606"/>
                  </a:cubicBezTo>
                  <a:lnTo>
                    <a:pt x="1733" y="9173"/>
                  </a:lnTo>
                  <a:cubicBezTo>
                    <a:pt x="1544" y="9425"/>
                    <a:pt x="1323" y="9772"/>
                    <a:pt x="1103" y="10119"/>
                  </a:cubicBezTo>
                  <a:cubicBezTo>
                    <a:pt x="945" y="10465"/>
                    <a:pt x="788" y="10717"/>
                    <a:pt x="725" y="10906"/>
                  </a:cubicBezTo>
                  <a:cubicBezTo>
                    <a:pt x="599" y="11316"/>
                    <a:pt x="630" y="11599"/>
                    <a:pt x="851" y="11788"/>
                  </a:cubicBezTo>
                  <a:cubicBezTo>
                    <a:pt x="981" y="11918"/>
                    <a:pt x="1144" y="11961"/>
                    <a:pt x="1320" y="11961"/>
                  </a:cubicBezTo>
                  <a:cubicBezTo>
                    <a:pt x="1443" y="11961"/>
                    <a:pt x="1572" y="11940"/>
                    <a:pt x="1701" y="11914"/>
                  </a:cubicBezTo>
                  <a:cubicBezTo>
                    <a:pt x="1953" y="11820"/>
                    <a:pt x="2174" y="11694"/>
                    <a:pt x="2489" y="11505"/>
                  </a:cubicBezTo>
                  <a:cubicBezTo>
                    <a:pt x="2836" y="11316"/>
                    <a:pt x="3151" y="11095"/>
                    <a:pt x="3434" y="10875"/>
                  </a:cubicBezTo>
                  <a:lnTo>
                    <a:pt x="4033" y="11473"/>
                  </a:lnTo>
                  <a:cubicBezTo>
                    <a:pt x="4116" y="11557"/>
                    <a:pt x="4225" y="11597"/>
                    <a:pt x="4330" y="11597"/>
                  </a:cubicBezTo>
                  <a:cubicBezTo>
                    <a:pt x="4464" y="11597"/>
                    <a:pt x="4593" y="11533"/>
                    <a:pt x="4663" y="11410"/>
                  </a:cubicBezTo>
                  <a:lnTo>
                    <a:pt x="5450" y="10056"/>
                  </a:lnTo>
                  <a:cubicBezTo>
                    <a:pt x="5608" y="10024"/>
                    <a:pt x="5734" y="9993"/>
                    <a:pt x="5892" y="9930"/>
                  </a:cubicBezTo>
                  <a:lnTo>
                    <a:pt x="5892" y="9930"/>
                  </a:lnTo>
                  <a:cubicBezTo>
                    <a:pt x="5923" y="10591"/>
                    <a:pt x="5797" y="11316"/>
                    <a:pt x="5482" y="11977"/>
                  </a:cubicBezTo>
                  <a:cubicBezTo>
                    <a:pt x="5419" y="12135"/>
                    <a:pt x="5450" y="12324"/>
                    <a:pt x="5576" y="12450"/>
                  </a:cubicBezTo>
                  <a:cubicBezTo>
                    <a:pt x="5639" y="12534"/>
                    <a:pt x="5759" y="12576"/>
                    <a:pt x="5878" y="12576"/>
                  </a:cubicBezTo>
                  <a:cubicBezTo>
                    <a:pt x="5937" y="12576"/>
                    <a:pt x="5997" y="12565"/>
                    <a:pt x="6049" y="12544"/>
                  </a:cubicBezTo>
                  <a:cubicBezTo>
                    <a:pt x="6585" y="12261"/>
                    <a:pt x="7089" y="11914"/>
                    <a:pt x="7530" y="11473"/>
                  </a:cubicBezTo>
                  <a:cubicBezTo>
                    <a:pt x="8443" y="10560"/>
                    <a:pt x="8979" y="9394"/>
                    <a:pt x="9074" y="8165"/>
                  </a:cubicBezTo>
                  <a:cubicBezTo>
                    <a:pt x="9546" y="7756"/>
                    <a:pt x="9987" y="7346"/>
                    <a:pt x="10365" y="6811"/>
                  </a:cubicBezTo>
                  <a:cubicBezTo>
                    <a:pt x="11027" y="5991"/>
                    <a:pt x="11562" y="5141"/>
                    <a:pt x="11940" y="4227"/>
                  </a:cubicBezTo>
                  <a:cubicBezTo>
                    <a:pt x="12350" y="3282"/>
                    <a:pt x="12571" y="2242"/>
                    <a:pt x="12665" y="1234"/>
                  </a:cubicBezTo>
                  <a:cubicBezTo>
                    <a:pt x="12760" y="1014"/>
                    <a:pt x="12665" y="636"/>
                    <a:pt x="12382" y="384"/>
                  </a:cubicBezTo>
                  <a:cubicBezTo>
                    <a:pt x="12126" y="128"/>
                    <a:pt x="11820" y="1"/>
                    <a:pt x="115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64"/>
            <p:cNvSpPr/>
            <p:nvPr/>
          </p:nvSpPr>
          <p:spPr>
            <a:xfrm>
              <a:off x="-64636900" y="2010600"/>
              <a:ext cx="89800" cy="82525"/>
            </a:xfrm>
            <a:custGeom>
              <a:avLst/>
              <a:gdLst/>
              <a:ahLst/>
              <a:cxnLst/>
              <a:rect l="l" t="t" r="r" b="b"/>
              <a:pathLst>
                <a:path w="3592" h="3301" extrusionOk="0">
                  <a:moveTo>
                    <a:pt x="1828" y="827"/>
                  </a:moveTo>
                  <a:cubicBezTo>
                    <a:pt x="2048" y="827"/>
                    <a:pt x="2269" y="906"/>
                    <a:pt x="2426" y="1064"/>
                  </a:cubicBezTo>
                  <a:cubicBezTo>
                    <a:pt x="2741" y="1410"/>
                    <a:pt x="2741" y="1914"/>
                    <a:pt x="2426" y="2229"/>
                  </a:cubicBezTo>
                  <a:cubicBezTo>
                    <a:pt x="2269" y="2387"/>
                    <a:pt x="2048" y="2466"/>
                    <a:pt x="1828" y="2466"/>
                  </a:cubicBezTo>
                  <a:cubicBezTo>
                    <a:pt x="1607" y="2466"/>
                    <a:pt x="1387" y="2387"/>
                    <a:pt x="1229" y="2229"/>
                  </a:cubicBezTo>
                  <a:cubicBezTo>
                    <a:pt x="914" y="1914"/>
                    <a:pt x="914" y="1379"/>
                    <a:pt x="1229" y="1064"/>
                  </a:cubicBezTo>
                  <a:cubicBezTo>
                    <a:pt x="1387" y="906"/>
                    <a:pt x="1607" y="827"/>
                    <a:pt x="1828" y="827"/>
                  </a:cubicBezTo>
                  <a:close/>
                  <a:moveTo>
                    <a:pt x="1820" y="0"/>
                  </a:moveTo>
                  <a:cubicBezTo>
                    <a:pt x="1402" y="0"/>
                    <a:pt x="977" y="166"/>
                    <a:pt x="631" y="497"/>
                  </a:cubicBezTo>
                  <a:cubicBezTo>
                    <a:pt x="0" y="1127"/>
                    <a:pt x="0" y="2198"/>
                    <a:pt x="631" y="2828"/>
                  </a:cubicBezTo>
                  <a:cubicBezTo>
                    <a:pt x="946" y="3143"/>
                    <a:pt x="1371" y="3301"/>
                    <a:pt x="1796" y="3301"/>
                  </a:cubicBezTo>
                  <a:cubicBezTo>
                    <a:pt x="2222" y="3301"/>
                    <a:pt x="2647" y="3143"/>
                    <a:pt x="2962" y="2828"/>
                  </a:cubicBezTo>
                  <a:cubicBezTo>
                    <a:pt x="3592" y="2198"/>
                    <a:pt x="3592" y="1127"/>
                    <a:pt x="2962" y="497"/>
                  </a:cubicBezTo>
                  <a:cubicBezTo>
                    <a:pt x="2647" y="166"/>
                    <a:pt x="2237" y="0"/>
                    <a:pt x="1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4" name="Google Shape;3754;p64"/>
          <p:cNvGrpSpPr/>
          <p:nvPr/>
        </p:nvGrpSpPr>
        <p:grpSpPr>
          <a:xfrm>
            <a:off x="6251879" y="3542337"/>
            <a:ext cx="340753" cy="352036"/>
            <a:chOff x="-62148000" y="1930075"/>
            <a:chExt cx="309550" cy="319800"/>
          </a:xfrm>
        </p:grpSpPr>
        <p:sp>
          <p:nvSpPr>
            <p:cNvPr id="3755" name="Google Shape;3755;p64"/>
            <p:cNvSpPr/>
            <p:nvPr/>
          </p:nvSpPr>
          <p:spPr>
            <a:xfrm>
              <a:off x="-62148000" y="1930075"/>
              <a:ext cx="309550" cy="319800"/>
            </a:xfrm>
            <a:custGeom>
              <a:avLst/>
              <a:gdLst/>
              <a:ahLst/>
              <a:cxnLst/>
              <a:rect l="l" t="t" r="r" b="b"/>
              <a:pathLst>
                <a:path w="12382" h="12792" extrusionOk="0">
                  <a:moveTo>
                    <a:pt x="11594" y="1670"/>
                  </a:moveTo>
                  <a:lnTo>
                    <a:pt x="11594" y="2899"/>
                  </a:lnTo>
                  <a:cubicBezTo>
                    <a:pt x="11594" y="3970"/>
                    <a:pt x="10775" y="4883"/>
                    <a:pt x="9735" y="4946"/>
                  </a:cubicBezTo>
                  <a:cubicBezTo>
                    <a:pt x="9861" y="4631"/>
                    <a:pt x="9924" y="4190"/>
                    <a:pt x="9924" y="3781"/>
                  </a:cubicBezTo>
                  <a:lnTo>
                    <a:pt x="9924" y="1670"/>
                  </a:lnTo>
                  <a:close/>
                  <a:moveTo>
                    <a:pt x="2489" y="1733"/>
                  </a:moveTo>
                  <a:lnTo>
                    <a:pt x="2489" y="3812"/>
                  </a:lnTo>
                  <a:cubicBezTo>
                    <a:pt x="2489" y="4253"/>
                    <a:pt x="2584" y="4631"/>
                    <a:pt x="2678" y="5041"/>
                  </a:cubicBezTo>
                  <a:cubicBezTo>
                    <a:pt x="1638" y="4915"/>
                    <a:pt x="851" y="4033"/>
                    <a:pt x="851" y="2993"/>
                  </a:cubicBezTo>
                  <a:lnTo>
                    <a:pt x="851" y="1733"/>
                  </a:lnTo>
                  <a:close/>
                  <a:moveTo>
                    <a:pt x="9105" y="882"/>
                  </a:moveTo>
                  <a:lnTo>
                    <a:pt x="9105" y="3812"/>
                  </a:lnTo>
                  <a:cubicBezTo>
                    <a:pt x="9105" y="5419"/>
                    <a:pt x="7813" y="6679"/>
                    <a:pt x="6207" y="6679"/>
                  </a:cubicBezTo>
                  <a:cubicBezTo>
                    <a:pt x="4600" y="6679"/>
                    <a:pt x="3308" y="5387"/>
                    <a:pt x="3308" y="3812"/>
                  </a:cubicBezTo>
                  <a:lnTo>
                    <a:pt x="3308" y="882"/>
                  </a:lnTo>
                  <a:close/>
                  <a:moveTo>
                    <a:pt x="6648" y="7467"/>
                  </a:moveTo>
                  <a:lnTo>
                    <a:pt x="6648" y="8601"/>
                  </a:lnTo>
                  <a:lnTo>
                    <a:pt x="5797" y="8601"/>
                  </a:lnTo>
                  <a:lnTo>
                    <a:pt x="5797" y="7467"/>
                  </a:lnTo>
                  <a:cubicBezTo>
                    <a:pt x="5923" y="7467"/>
                    <a:pt x="6081" y="7498"/>
                    <a:pt x="6207" y="7498"/>
                  </a:cubicBezTo>
                  <a:cubicBezTo>
                    <a:pt x="6301" y="7498"/>
                    <a:pt x="6459" y="7498"/>
                    <a:pt x="6648" y="7467"/>
                  </a:cubicBezTo>
                  <a:close/>
                  <a:moveTo>
                    <a:pt x="7057" y="9389"/>
                  </a:moveTo>
                  <a:cubicBezTo>
                    <a:pt x="7309" y="9389"/>
                    <a:pt x="7498" y="9609"/>
                    <a:pt x="7498" y="9830"/>
                  </a:cubicBezTo>
                  <a:lnTo>
                    <a:pt x="7498" y="10271"/>
                  </a:lnTo>
                  <a:lnTo>
                    <a:pt x="5009" y="10271"/>
                  </a:lnTo>
                  <a:lnTo>
                    <a:pt x="5009" y="9830"/>
                  </a:lnTo>
                  <a:lnTo>
                    <a:pt x="4978" y="9830"/>
                  </a:lnTo>
                  <a:cubicBezTo>
                    <a:pt x="4978" y="9609"/>
                    <a:pt x="5167" y="9389"/>
                    <a:pt x="5419" y="9389"/>
                  </a:cubicBezTo>
                  <a:close/>
                  <a:moveTo>
                    <a:pt x="8727" y="11090"/>
                  </a:moveTo>
                  <a:cubicBezTo>
                    <a:pt x="8948" y="11090"/>
                    <a:pt x="9105" y="11279"/>
                    <a:pt x="9105" y="11499"/>
                  </a:cubicBezTo>
                  <a:lnTo>
                    <a:pt x="9105" y="11909"/>
                  </a:lnTo>
                  <a:lnTo>
                    <a:pt x="3308" y="11909"/>
                  </a:lnTo>
                  <a:lnTo>
                    <a:pt x="3308" y="11499"/>
                  </a:lnTo>
                  <a:cubicBezTo>
                    <a:pt x="3308" y="11247"/>
                    <a:pt x="3529" y="11090"/>
                    <a:pt x="3718" y="11090"/>
                  </a:cubicBezTo>
                  <a:close/>
                  <a:moveTo>
                    <a:pt x="2899" y="0"/>
                  </a:moveTo>
                  <a:cubicBezTo>
                    <a:pt x="2647" y="0"/>
                    <a:pt x="2489" y="189"/>
                    <a:pt x="2489" y="410"/>
                  </a:cubicBezTo>
                  <a:lnTo>
                    <a:pt x="2489" y="819"/>
                  </a:lnTo>
                  <a:lnTo>
                    <a:pt x="410" y="819"/>
                  </a:lnTo>
                  <a:cubicBezTo>
                    <a:pt x="221" y="882"/>
                    <a:pt x="0" y="1040"/>
                    <a:pt x="0" y="1292"/>
                  </a:cubicBezTo>
                  <a:lnTo>
                    <a:pt x="0" y="2930"/>
                  </a:lnTo>
                  <a:cubicBezTo>
                    <a:pt x="0" y="4568"/>
                    <a:pt x="1323" y="5860"/>
                    <a:pt x="2930" y="5860"/>
                  </a:cubicBezTo>
                  <a:lnTo>
                    <a:pt x="3119" y="5860"/>
                  </a:lnTo>
                  <a:cubicBezTo>
                    <a:pt x="3560" y="6522"/>
                    <a:pt x="4222" y="7026"/>
                    <a:pt x="4978" y="7309"/>
                  </a:cubicBezTo>
                  <a:lnTo>
                    <a:pt x="4978" y="8695"/>
                  </a:lnTo>
                  <a:cubicBezTo>
                    <a:pt x="4505" y="8853"/>
                    <a:pt x="4159" y="9326"/>
                    <a:pt x="4159" y="9861"/>
                  </a:cubicBezTo>
                  <a:lnTo>
                    <a:pt x="4159" y="10302"/>
                  </a:lnTo>
                  <a:lnTo>
                    <a:pt x="3749" y="10302"/>
                  </a:lnTo>
                  <a:cubicBezTo>
                    <a:pt x="3088" y="10302"/>
                    <a:pt x="2521" y="10869"/>
                    <a:pt x="2521" y="11531"/>
                  </a:cubicBezTo>
                  <a:lnTo>
                    <a:pt x="2521" y="12350"/>
                  </a:lnTo>
                  <a:cubicBezTo>
                    <a:pt x="2521" y="12571"/>
                    <a:pt x="2741" y="12791"/>
                    <a:pt x="2930" y="12791"/>
                  </a:cubicBezTo>
                  <a:lnTo>
                    <a:pt x="9546" y="12791"/>
                  </a:lnTo>
                  <a:cubicBezTo>
                    <a:pt x="9767" y="12791"/>
                    <a:pt x="9924" y="12571"/>
                    <a:pt x="9924" y="12350"/>
                  </a:cubicBezTo>
                  <a:lnTo>
                    <a:pt x="9924" y="11499"/>
                  </a:lnTo>
                  <a:cubicBezTo>
                    <a:pt x="9924" y="10806"/>
                    <a:pt x="9389" y="10271"/>
                    <a:pt x="8727" y="10271"/>
                  </a:cubicBezTo>
                  <a:lnTo>
                    <a:pt x="8286" y="10271"/>
                  </a:lnTo>
                  <a:lnTo>
                    <a:pt x="8286" y="9830"/>
                  </a:lnTo>
                  <a:cubicBezTo>
                    <a:pt x="8286" y="9294"/>
                    <a:pt x="7939" y="8853"/>
                    <a:pt x="7467" y="8664"/>
                  </a:cubicBezTo>
                  <a:lnTo>
                    <a:pt x="7467" y="7278"/>
                  </a:lnTo>
                  <a:cubicBezTo>
                    <a:pt x="8191" y="6994"/>
                    <a:pt x="8885" y="6490"/>
                    <a:pt x="9294" y="5828"/>
                  </a:cubicBezTo>
                  <a:lnTo>
                    <a:pt x="9515" y="5828"/>
                  </a:lnTo>
                  <a:cubicBezTo>
                    <a:pt x="11121" y="5828"/>
                    <a:pt x="12382" y="4505"/>
                    <a:pt x="12382" y="2899"/>
                  </a:cubicBezTo>
                  <a:lnTo>
                    <a:pt x="12382" y="1260"/>
                  </a:lnTo>
                  <a:cubicBezTo>
                    <a:pt x="12382" y="1008"/>
                    <a:pt x="12193" y="819"/>
                    <a:pt x="11972" y="819"/>
                  </a:cubicBezTo>
                  <a:lnTo>
                    <a:pt x="9893" y="819"/>
                  </a:lnTo>
                  <a:lnTo>
                    <a:pt x="9893" y="410"/>
                  </a:lnTo>
                  <a:cubicBezTo>
                    <a:pt x="9893" y="189"/>
                    <a:pt x="9704" y="0"/>
                    <a:pt x="9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64"/>
            <p:cNvSpPr/>
            <p:nvPr/>
          </p:nvSpPr>
          <p:spPr>
            <a:xfrm>
              <a:off x="-62044825" y="1972200"/>
              <a:ext cx="107125" cy="97700"/>
            </a:xfrm>
            <a:custGeom>
              <a:avLst/>
              <a:gdLst/>
              <a:ahLst/>
              <a:cxnLst/>
              <a:rect l="l" t="t" r="r" b="b"/>
              <a:pathLst>
                <a:path w="4285" h="3908" extrusionOk="0">
                  <a:moveTo>
                    <a:pt x="2111" y="1308"/>
                  </a:moveTo>
                  <a:lnTo>
                    <a:pt x="2237" y="1560"/>
                  </a:lnTo>
                  <a:cubicBezTo>
                    <a:pt x="2300" y="1686"/>
                    <a:pt x="2395" y="1781"/>
                    <a:pt x="2552" y="1812"/>
                  </a:cubicBezTo>
                  <a:lnTo>
                    <a:pt x="2867" y="1844"/>
                  </a:lnTo>
                  <a:lnTo>
                    <a:pt x="2615" y="2033"/>
                  </a:lnTo>
                  <a:cubicBezTo>
                    <a:pt x="2552" y="2127"/>
                    <a:pt x="2458" y="2285"/>
                    <a:pt x="2521" y="2411"/>
                  </a:cubicBezTo>
                  <a:lnTo>
                    <a:pt x="2552" y="2726"/>
                  </a:lnTo>
                  <a:lnTo>
                    <a:pt x="2269" y="2568"/>
                  </a:lnTo>
                  <a:cubicBezTo>
                    <a:pt x="2206" y="2505"/>
                    <a:pt x="2143" y="2505"/>
                    <a:pt x="2080" y="2505"/>
                  </a:cubicBezTo>
                  <a:cubicBezTo>
                    <a:pt x="1985" y="2505"/>
                    <a:pt x="1954" y="2505"/>
                    <a:pt x="1891" y="2568"/>
                  </a:cubicBezTo>
                  <a:lnTo>
                    <a:pt x="1607" y="2726"/>
                  </a:lnTo>
                  <a:lnTo>
                    <a:pt x="1639" y="2411"/>
                  </a:lnTo>
                  <a:cubicBezTo>
                    <a:pt x="1670" y="2285"/>
                    <a:pt x="1607" y="2127"/>
                    <a:pt x="1513" y="2033"/>
                  </a:cubicBezTo>
                  <a:lnTo>
                    <a:pt x="1292" y="1844"/>
                  </a:lnTo>
                  <a:lnTo>
                    <a:pt x="1670" y="1812"/>
                  </a:lnTo>
                  <a:cubicBezTo>
                    <a:pt x="1796" y="1812"/>
                    <a:pt x="1922" y="1686"/>
                    <a:pt x="1985" y="1560"/>
                  </a:cubicBezTo>
                  <a:lnTo>
                    <a:pt x="2111" y="1308"/>
                  </a:lnTo>
                  <a:close/>
                  <a:moveTo>
                    <a:pt x="2143" y="1"/>
                  </a:moveTo>
                  <a:cubicBezTo>
                    <a:pt x="1993" y="1"/>
                    <a:pt x="1843" y="79"/>
                    <a:pt x="1765" y="237"/>
                  </a:cubicBezTo>
                  <a:lnTo>
                    <a:pt x="1355" y="1056"/>
                  </a:lnTo>
                  <a:lnTo>
                    <a:pt x="473" y="1182"/>
                  </a:lnTo>
                  <a:cubicBezTo>
                    <a:pt x="95" y="1214"/>
                    <a:pt x="0" y="1655"/>
                    <a:pt x="221" y="1875"/>
                  </a:cubicBezTo>
                  <a:lnTo>
                    <a:pt x="851" y="2505"/>
                  </a:lnTo>
                  <a:lnTo>
                    <a:pt x="693" y="3419"/>
                  </a:lnTo>
                  <a:cubicBezTo>
                    <a:pt x="668" y="3693"/>
                    <a:pt x="880" y="3908"/>
                    <a:pt x="1110" y="3908"/>
                  </a:cubicBezTo>
                  <a:cubicBezTo>
                    <a:pt x="1171" y="3908"/>
                    <a:pt x="1233" y="3893"/>
                    <a:pt x="1292" y="3860"/>
                  </a:cubicBezTo>
                  <a:lnTo>
                    <a:pt x="2111" y="3419"/>
                  </a:lnTo>
                  <a:lnTo>
                    <a:pt x="2930" y="3860"/>
                  </a:lnTo>
                  <a:cubicBezTo>
                    <a:pt x="2992" y="3891"/>
                    <a:pt x="3056" y="3905"/>
                    <a:pt x="3119" y="3905"/>
                  </a:cubicBezTo>
                  <a:cubicBezTo>
                    <a:pt x="3376" y="3905"/>
                    <a:pt x="3605" y="3672"/>
                    <a:pt x="3529" y="3419"/>
                  </a:cubicBezTo>
                  <a:lnTo>
                    <a:pt x="3371" y="2505"/>
                  </a:lnTo>
                  <a:lnTo>
                    <a:pt x="4033" y="1875"/>
                  </a:lnTo>
                  <a:cubicBezTo>
                    <a:pt x="4285" y="1655"/>
                    <a:pt x="4159" y="1214"/>
                    <a:pt x="3812" y="1182"/>
                  </a:cubicBezTo>
                  <a:lnTo>
                    <a:pt x="2899" y="1056"/>
                  </a:lnTo>
                  <a:lnTo>
                    <a:pt x="2521" y="237"/>
                  </a:lnTo>
                  <a:cubicBezTo>
                    <a:pt x="2442" y="79"/>
                    <a:pt x="2292" y="1"/>
                    <a:pt x="2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7" name="Google Shape;3757;p64"/>
          <p:cNvGrpSpPr/>
          <p:nvPr/>
        </p:nvGrpSpPr>
        <p:grpSpPr>
          <a:xfrm>
            <a:off x="2107935" y="1285647"/>
            <a:ext cx="340758" cy="340546"/>
            <a:chOff x="6479471" y="2079003"/>
            <a:chExt cx="348923" cy="348706"/>
          </a:xfrm>
        </p:grpSpPr>
        <p:sp>
          <p:nvSpPr>
            <p:cNvPr id="3758" name="Google Shape;3758;p64"/>
            <p:cNvSpPr/>
            <p:nvPr/>
          </p:nvSpPr>
          <p:spPr>
            <a:xfrm>
              <a:off x="6479471" y="2200291"/>
              <a:ext cx="38170" cy="22566"/>
            </a:xfrm>
            <a:custGeom>
              <a:avLst/>
              <a:gdLst/>
              <a:ahLst/>
              <a:cxnLst/>
              <a:rect l="l" t="t" r="r" b="b"/>
              <a:pathLst>
                <a:path w="1387" h="820" extrusionOk="0">
                  <a:moveTo>
                    <a:pt x="379" y="0"/>
                  </a:moveTo>
                  <a:cubicBezTo>
                    <a:pt x="158" y="0"/>
                    <a:pt x="1" y="189"/>
                    <a:pt x="1" y="378"/>
                  </a:cubicBezTo>
                  <a:cubicBezTo>
                    <a:pt x="1" y="630"/>
                    <a:pt x="190" y="819"/>
                    <a:pt x="379" y="819"/>
                  </a:cubicBezTo>
                  <a:lnTo>
                    <a:pt x="946" y="819"/>
                  </a:lnTo>
                  <a:cubicBezTo>
                    <a:pt x="1166" y="819"/>
                    <a:pt x="1387" y="630"/>
                    <a:pt x="1387" y="378"/>
                  </a:cubicBezTo>
                  <a:cubicBezTo>
                    <a:pt x="1387" y="189"/>
                    <a:pt x="1166" y="0"/>
                    <a:pt x="9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59" name="Google Shape;3759;p64"/>
            <p:cNvGrpSpPr/>
            <p:nvPr/>
          </p:nvGrpSpPr>
          <p:grpSpPr>
            <a:xfrm>
              <a:off x="6520582" y="2079003"/>
              <a:ext cx="307811" cy="348706"/>
              <a:chOff x="-60218325" y="2304850"/>
              <a:chExt cx="279625" cy="316775"/>
            </a:xfrm>
          </p:grpSpPr>
          <p:sp>
            <p:nvSpPr>
              <p:cNvPr id="3760" name="Google Shape;3760;p64"/>
              <p:cNvSpPr/>
              <p:nvPr/>
            </p:nvSpPr>
            <p:spPr>
              <a:xfrm>
                <a:off x="-60218325" y="2304850"/>
                <a:ext cx="235525" cy="316775"/>
              </a:xfrm>
              <a:custGeom>
                <a:avLst/>
                <a:gdLst/>
                <a:ahLst/>
                <a:cxnLst/>
                <a:rect l="l" t="t" r="r" b="b"/>
                <a:pathLst>
                  <a:path w="9421" h="12671" extrusionOk="0">
                    <a:moveTo>
                      <a:pt x="4884" y="825"/>
                    </a:moveTo>
                    <a:cubicBezTo>
                      <a:pt x="6994" y="825"/>
                      <a:pt x="8633" y="2463"/>
                      <a:pt x="8633" y="4542"/>
                    </a:cubicBezTo>
                    <a:cubicBezTo>
                      <a:pt x="8570" y="6023"/>
                      <a:pt x="7688" y="7378"/>
                      <a:pt x="6364" y="7945"/>
                    </a:cubicBezTo>
                    <a:cubicBezTo>
                      <a:pt x="6207" y="8039"/>
                      <a:pt x="6112" y="8165"/>
                      <a:pt x="6112" y="8354"/>
                    </a:cubicBezTo>
                    <a:lnTo>
                      <a:pt x="6112" y="8543"/>
                    </a:lnTo>
                    <a:lnTo>
                      <a:pt x="3623" y="8543"/>
                    </a:lnTo>
                    <a:lnTo>
                      <a:pt x="3623" y="8354"/>
                    </a:lnTo>
                    <a:cubicBezTo>
                      <a:pt x="3623" y="8197"/>
                      <a:pt x="3560" y="8039"/>
                      <a:pt x="3403" y="7945"/>
                    </a:cubicBezTo>
                    <a:cubicBezTo>
                      <a:pt x="1828" y="7251"/>
                      <a:pt x="914" y="5582"/>
                      <a:pt x="1229" y="3880"/>
                    </a:cubicBezTo>
                    <a:cubicBezTo>
                      <a:pt x="1481" y="2431"/>
                      <a:pt x="2647" y="1203"/>
                      <a:pt x="4096" y="888"/>
                    </a:cubicBezTo>
                    <a:cubicBezTo>
                      <a:pt x="4379" y="856"/>
                      <a:pt x="4663" y="825"/>
                      <a:pt x="4884" y="825"/>
                    </a:cubicBezTo>
                    <a:close/>
                    <a:moveTo>
                      <a:pt x="6081" y="9362"/>
                    </a:moveTo>
                    <a:lnTo>
                      <a:pt x="6081" y="10213"/>
                    </a:lnTo>
                    <a:lnTo>
                      <a:pt x="3592" y="10213"/>
                    </a:lnTo>
                    <a:lnTo>
                      <a:pt x="3592" y="9362"/>
                    </a:lnTo>
                    <a:close/>
                    <a:moveTo>
                      <a:pt x="5986" y="11032"/>
                    </a:moveTo>
                    <a:cubicBezTo>
                      <a:pt x="5829" y="11505"/>
                      <a:pt x="5419" y="11851"/>
                      <a:pt x="4852" y="11851"/>
                    </a:cubicBezTo>
                    <a:cubicBezTo>
                      <a:pt x="4316" y="11851"/>
                      <a:pt x="3875" y="11505"/>
                      <a:pt x="3686" y="11032"/>
                    </a:cubicBezTo>
                    <a:close/>
                    <a:moveTo>
                      <a:pt x="4842" y="0"/>
                    </a:moveTo>
                    <a:cubicBezTo>
                      <a:pt x="4526" y="0"/>
                      <a:pt x="4202" y="32"/>
                      <a:pt x="3875" y="100"/>
                    </a:cubicBezTo>
                    <a:cubicBezTo>
                      <a:pt x="2111" y="509"/>
                      <a:pt x="693" y="1959"/>
                      <a:pt x="378" y="3723"/>
                    </a:cubicBezTo>
                    <a:cubicBezTo>
                      <a:pt x="0" y="5834"/>
                      <a:pt x="1071" y="7724"/>
                      <a:pt x="2773" y="8575"/>
                    </a:cubicBezTo>
                    <a:lnTo>
                      <a:pt x="2773" y="10591"/>
                    </a:lnTo>
                    <a:cubicBezTo>
                      <a:pt x="2773" y="11725"/>
                      <a:pt x="3718" y="12670"/>
                      <a:pt x="4852" y="12670"/>
                    </a:cubicBezTo>
                    <a:cubicBezTo>
                      <a:pt x="5986" y="12670"/>
                      <a:pt x="6963" y="11725"/>
                      <a:pt x="6963" y="10591"/>
                    </a:cubicBezTo>
                    <a:lnTo>
                      <a:pt x="6963" y="8575"/>
                    </a:lnTo>
                    <a:cubicBezTo>
                      <a:pt x="8444" y="7787"/>
                      <a:pt x="9420" y="6243"/>
                      <a:pt x="9420" y="4511"/>
                    </a:cubicBezTo>
                    <a:cubicBezTo>
                      <a:pt x="9392" y="1995"/>
                      <a:pt x="7331" y="0"/>
                      <a:pt x="48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1" name="Google Shape;3761;p64"/>
              <p:cNvSpPr/>
              <p:nvPr/>
            </p:nvSpPr>
            <p:spPr>
              <a:xfrm>
                <a:off x="-60127750" y="2347500"/>
                <a:ext cx="62250" cy="1457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5830" extrusionOk="0">
                    <a:moveTo>
                      <a:pt x="1229" y="1"/>
                    </a:moveTo>
                    <a:cubicBezTo>
                      <a:pt x="1009" y="1"/>
                      <a:pt x="851" y="190"/>
                      <a:pt x="851" y="379"/>
                    </a:cubicBezTo>
                    <a:lnTo>
                      <a:pt x="851" y="662"/>
                    </a:lnTo>
                    <a:cubicBezTo>
                      <a:pt x="378" y="820"/>
                      <a:pt x="0" y="1292"/>
                      <a:pt x="0" y="1828"/>
                    </a:cubicBezTo>
                    <a:cubicBezTo>
                      <a:pt x="0" y="2521"/>
                      <a:pt x="567" y="2899"/>
                      <a:pt x="1009" y="3214"/>
                    </a:cubicBezTo>
                    <a:cubicBezTo>
                      <a:pt x="1324" y="3466"/>
                      <a:pt x="1670" y="3687"/>
                      <a:pt x="1670" y="3939"/>
                    </a:cubicBezTo>
                    <a:cubicBezTo>
                      <a:pt x="1670" y="4159"/>
                      <a:pt x="1481" y="4348"/>
                      <a:pt x="1229" y="4348"/>
                    </a:cubicBezTo>
                    <a:cubicBezTo>
                      <a:pt x="1009" y="4348"/>
                      <a:pt x="851" y="4159"/>
                      <a:pt x="851" y="3939"/>
                    </a:cubicBezTo>
                    <a:cubicBezTo>
                      <a:pt x="851" y="3687"/>
                      <a:pt x="630" y="3498"/>
                      <a:pt x="441" y="3498"/>
                    </a:cubicBezTo>
                    <a:cubicBezTo>
                      <a:pt x="221" y="3498"/>
                      <a:pt x="0" y="3687"/>
                      <a:pt x="0" y="3939"/>
                    </a:cubicBezTo>
                    <a:cubicBezTo>
                      <a:pt x="0" y="4474"/>
                      <a:pt x="378" y="4915"/>
                      <a:pt x="851" y="5104"/>
                    </a:cubicBezTo>
                    <a:lnTo>
                      <a:pt x="851" y="5388"/>
                    </a:lnTo>
                    <a:cubicBezTo>
                      <a:pt x="851" y="5608"/>
                      <a:pt x="1040" y="5829"/>
                      <a:pt x="1229" y="5829"/>
                    </a:cubicBezTo>
                    <a:cubicBezTo>
                      <a:pt x="1481" y="5829"/>
                      <a:pt x="1670" y="5608"/>
                      <a:pt x="1670" y="5388"/>
                    </a:cubicBezTo>
                    <a:lnTo>
                      <a:pt x="1670" y="5104"/>
                    </a:lnTo>
                    <a:cubicBezTo>
                      <a:pt x="2143" y="4947"/>
                      <a:pt x="2489" y="4474"/>
                      <a:pt x="2489" y="3939"/>
                    </a:cubicBezTo>
                    <a:cubicBezTo>
                      <a:pt x="2489" y="3246"/>
                      <a:pt x="1954" y="2868"/>
                      <a:pt x="1513" y="2553"/>
                    </a:cubicBezTo>
                    <a:cubicBezTo>
                      <a:pt x="1198" y="2300"/>
                      <a:pt x="851" y="2080"/>
                      <a:pt x="851" y="1828"/>
                    </a:cubicBezTo>
                    <a:cubicBezTo>
                      <a:pt x="788" y="1607"/>
                      <a:pt x="1009" y="1418"/>
                      <a:pt x="1229" y="1418"/>
                    </a:cubicBezTo>
                    <a:cubicBezTo>
                      <a:pt x="1481" y="1418"/>
                      <a:pt x="1670" y="1607"/>
                      <a:pt x="1670" y="1828"/>
                    </a:cubicBezTo>
                    <a:cubicBezTo>
                      <a:pt x="1670" y="2080"/>
                      <a:pt x="1859" y="2269"/>
                      <a:pt x="2048" y="2269"/>
                    </a:cubicBezTo>
                    <a:cubicBezTo>
                      <a:pt x="2300" y="2269"/>
                      <a:pt x="2489" y="2080"/>
                      <a:pt x="2489" y="1828"/>
                    </a:cubicBezTo>
                    <a:cubicBezTo>
                      <a:pt x="2489" y="1292"/>
                      <a:pt x="2143" y="851"/>
                      <a:pt x="1670" y="662"/>
                    </a:cubicBezTo>
                    <a:lnTo>
                      <a:pt x="1670" y="379"/>
                    </a:lnTo>
                    <a:cubicBezTo>
                      <a:pt x="1670" y="158"/>
                      <a:pt x="1481" y="1"/>
                      <a:pt x="1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2" name="Google Shape;3762;p64"/>
              <p:cNvSpPr/>
              <p:nvPr/>
            </p:nvSpPr>
            <p:spPr>
              <a:xfrm>
                <a:off x="-60212825" y="2510750"/>
                <a:ext cx="32325" cy="303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213" extrusionOk="0">
                    <a:moveTo>
                      <a:pt x="836" y="0"/>
                    </a:moveTo>
                    <a:cubicBezTo>
                      <a:pt x="725" y="0"/>
                      <a:pt x="615" y="39"/>
                      <a:pt x="536" y="118"/>
                    </a:cubicBezTo>
                    <a:lnTo>
                      <a:pt x="158" y="496"/>
                    </a:lnTo>
                    <a:cubicBezTo>
                      <a:pt x="1" y="654"/>
                      <a:pt x="1" y="906"/>
                      <a:pt x="158" y="1095"/>
                    </a:cubicBezTo>
                    <a:cubicBezTo>
                      <a:pt x="237" y="1174"/>
                      <a:pt x="340" y="1213"/>
                      <a:pt x="442" y="1213"/>
                    </a:cubicBezTo>
                    <a:cubicBezTo>
                      <a:pt x="544" y="1213"/>
                      <a:pt x="647" y="1174"/>
                      <a:pt x="725" y="1095"/>
                    </a:cubicBezTo>
                    <a:lnTo>
                      <a:pt x="1135" y="717"/>
                    </a:lnTo>
                    <a:cubicBezTo>
                      <a:pt x="1293" y="559"/>
                      <a:pt x="1293" y="276"/>
                      <a:pt x="1135" y="118"/>
                    </a:cubicBezTo>
                    <a:cubicBezTo>
                      <a:pt x="1056" y="39"/>
                      <a:pt x="946" y="0"/>
                      <a:pt x="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3" name="Google Shape;3763;p64"/>
              <p:cNvSpPr/>
              <p:nvPr/>
            </p:nvSpPr>
            <p:spPr>
              <a:xfrm>
                <a:off x="-60012750" y="2310675"/>
                <a:ext cx="32300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1214" extrusionOk="0">
                    <a:moveTo>
                      <a:pt x="835" y="1"/>
                    </a:moveTo>
                    <a:cubicBezTo>
                      <a:pt x="725" y="1"/>
                      <a:pt x="614" y="40"/>
                      <a:pt x="536" y="119"/>
                    </a:cubicBezTo>
                    <a:lnTo>
                      <a:pt x="126" y="528"/>
                    </a:lnTo>
                    <a:cubicBezTo>
                      <a:pt x="0" y="686"/>
                      <a:pt x="0" y="938"/>
                      <a:pt x="126" y="1096"/>
                    </a:cubicBezTo>
                    <a:cubicBezTo>
                      <a:pt x="205" y="1174"/>
                      <a:pt x="315" y="1214"/>
                      <a:pt x="425" y="1214"/>
                    </a:cubicBezTo>
                    <a:cubicBezTo>
                      <a:pt x="536" y="1214"/>
                      <a:pt x="646" y="1174"/>
                      <a:pt x="725" y="1096"/>
                    </a:cubicBezTo>
                    <a:lnTo>
                      <a:pt x="1134" y="718"/>
                    </a:lnTo>
                    <a:cubicBezTo>
                      <a:pt x="1292" y="560"/>
                      <a:pt x="1292" y="276"/>
                      <a:pt x="1134" y="119"/>
                    </a:cubicBezTo>
                    <a:cubicBezTo>
                      <a:pt x="1056" y="40"/>
                      <a:pt x="945" y="1"/>
                      <a:pt x="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4" name="Google Shape;3764;p64"/>
              <p:cNvSpPr/>
              <p:nvPr/>
            </p:nvSpPr>
            <p:spPr>
              <a:xfrm>
                <a:off x="-60012750" y="2510750"/>
                <a:ext cx="32300" cy="3032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1213" extrusionOk="0">
                    <a:moveTo>
                      <a:pt x="425" y="0"/>
                    </a:moveTo>
                    <a:cubicBezTo>
                      <a:pt x="315" y="0"/>
                      <a:pt x="205" y="39"/>
                      <a:pt x="126" y="118"/>
                    </a:cubicBezTo>
                    <a:cubicBezTo>
                      <a:pt x="0" y="276"/>
                      <a:pt x="0" y="559"/>
                      <a:pt x="126" y="717"/>
                    </a:cubicBezTo>
                    <a:lnTo>
                      <a:pt x="536" y="1095"/>
                    </a:lnTo>
                    <a:cubicBezTo>
                      <a:pt x="614" y="1174"/>
                      <a:pt x="725" y="1213"/>
                      <a:pt x="835" y="1213"/>
                    </a:cubicBezTo>
                    <a:cubicBezTo>
                      <a:pt x="945" y="1213"/>
                      <a:pt x="1056" y="1174"/>
                      <a:pt x="1134" y="1095"/>
                    </a:cubicBezTo>
                    <a:cubicBezTo>
                      <a:pt x="1292" y="937"/>
                      <a:pt x="1292" y="654"/>
                      <a:pt x="1134" y="496"/>
                    </a:cubicBezTo>
                    <a:lnTo>
                      <a:pt x="725" y="118"/>
                    </a:lnTo>
                    <a:cubicBezTo>
                      <a:pt x="646" y="39"/>
                      <a:pt x="536" y="0"/>
                      <a:pt x="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5" name="Google Shape;3765;p64"/>
              <p:cNvSpPr/>
              <p:nvPr/>
            </p:nvSpPr>
            <p:spPr>
              <a:xfrm>
                <a:off x="-60212825" y="2310675"/>
                <a:ext cx="32325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214" extrusionOk="0">
                    <a:moveTo>
                      <a:pt x="442" y="1"/>
                    </a:moveTo>
                    <a:cubicBezTo>
                      <a:pt x="340" y="1"/>
                      <a:pt x="237" y="40"/>
                      <a:pt x="158" y="119"/>
                    </a:cubicBezTo>
                    <a:cubicBezTo>
                      <a:pt x="1" y="276"/>
                      <a:pt x="1" y="560"/>
                      <a:pt x="158" y="718"/>
                    </a:cubicBezTo>
                    <a:lnTo>
                      <a:pt x="536" y="1096"/>
                    </a:lnTo>
                    <a:cubicBezTo>
                      <a:pt x="615" y="1174"/>
                      <a:pt x="725" y="1214"/>
                      <a:pt x="836" y="1214"/>
                    </a:cubicBezTo>
                    <a:cubicBezTo>
                      <a:pt x="946" y="1214"/>
                      <a:pt x="1056" y="1174"/>
                      <a:pt x="1135" y="1096"/>
                    </a:cubicBezTo>
                    <a:cubicBezTo>
                      <a:pt x="1293" y="938"/>
                      <a:pt x="1293" y="686"/>
                      <a:pt x="1135" y="528"/>
                    </a:cubicBezTo>
                    <a:lnTo>
                      <a:pt x="725" y="119"/>
                    </a:lnTo>
                    <a:cubicBezTo>
                      <a:pt x="647" y="40"/>
                      <a:pt x="544" y="1"/>
                      <a:pt x="4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6" name="Google Shape;3766;p64"/>
              <p:cNvSpPr/>
              <p:nvPr/>
            </p:nvSpPr>
            <p:spPr>
              <a:xfrm>
                <a:off x="-59974175" y="2415250"/>
                <a:ext cx="354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820" extrusionOk="0">
                    <a:moveTo>
                      <a:pt x="442" y="0"/>
                    </a:moveTo>
                    <a:cubicBezTo>
                      <a:pt x="221" y="0"/>
                      <a:pt x="1" y="189"/>
                      <a:pt x="1" y="378"/>
                    </a:cubicBezTo>
                    <a:cubicBezTo>
                      <a:pt x="1" y="630"/>
                      <a:pt x="221" y="819"/>
                      <a:pt x="442" y="819"/>
                    </a:cubicBezTo>
                    <a:lnTo>
                      <a:pt x="1009" y="819"/>
                    </a:lnTo>
                    <a:cubicBezTo>
                      <a:pt x="1230" y="819"/>
                      <a:pt x="1387" y="630"/>
                      <a:pt x="1387" y="378"/>
                    </a:cubicBezTo>
                    <a:cubicBezTo>
                      <a:pt x="1419" y="189"/>
                      <a:pt x="1230" y="0"/>
                      <a:pt x="1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67" name="Google Shape;3767;p64"/>
          <p:cNvGrpSpPr/>
          <p:nvPr/>
        </p:nvGrpSpPr>
        <p:grpSpPr>
          <a:xfrm>
            <a:off x="4857895" y="1244231"/>
            <a:ext cx="361558" cy="348348"/>
            <a:chOff x="-63665750" y="1914325"/>
            <a:chExt cx="328450" cy="316450"/>
          </a:xfrm>
        </p:grpSpPr>
        <p:sp>
          <p:nvSpPr>
            <p:cNvPr id="3768" name="Google Shape;3768;p64"/>
            <p:cNvSpPr/>
            <p:nvPr/>
          </p:nvSpPr>
          <p:spPr>
            <a:xfrm>
              <a:off x="-63665750" y="1914325"/>
              <a:ext cx="328450" cy="316450"/>
            </a:xfrm>
            <a:custGeom>
              <a:avLst/>
              <a:gdLst/>
              <a:ahLst/>
              <a:cxnLst/>
              <a:rect l="l" t="t" r="r" b="b"/>
              <a:pathLst>
                <a:path w="13138" h="12658" extrusionOk="0">
                  <a:moveTo>
                    <a:pt x="8144" y="835"/>
                  </a:moveTo>
                  <a:cubicBezTo>
                    <a:pt x="9097" y="835"/>
                    <a:pt x="10050" y="1197"/>
                    <a:pt x="10775" y="1922"/>
                  </a:cubicBezTo>
                  <a:cubicBezTo>
                    <a:pt x="12256" y="3371"/>
                    <a:pt x="12256" y="5734"/>
                    <a:pt x="10775" y="7183"/>
                  </a:cubicBezTo>
                  <a:cubicBezTo>
                    <a:pt x="10050" y="7908"/>
                    <a:pt x="9097" y="8270"/>
                    <a:pt x="8144" y="8270"/>
                  </a:cubicBezTo>
                  <a:cubicBezTo>
                    <a:pt x="7191" y="8270"/>
                    <a:pt x="6238" y="7908"/>
                    <a:pt x="5513" y="7183"/>
                  </a:cubicBezTo>
                  <a:cubicBezTo>
                    <a:pt x="4064" y="5734"/>
                    <a:pt x="4064" y="3371"/>
                    <a:pt x="5513" y="1922"/>
                  </a:cubicBezTo>
                  <a:cubicBezTo>
                    <a:pt x="6238" y="1197"/>
                    <a:pt x="7191" y="835"/>
                    <a:pt x="8144" y="835"/>
                  </a:cubicBezTo>
                  <a:close/>
                  <a:moveTo>
                    <a:pt x="3466" y="8632"/>
                  </a:moveTo>
                  <a:lnTo>
                    <a:pt x="4064" y="9231"/>
                  </a:lnTo>
                  <a:lnTo>
                    <a:pt x="1607" y="11688"/>
                  </a:lnTo>
                  <a:lnTo>
                    <a:pt x="1008" y="11090"/>
                  </a:lnTo>
                  <a:lnTo>
                    <a:pt x="3466" y="8632"/>
                  </a:lnTo>
                  <a:close/>
                  <a:moveTo>
                    <a:pt x="8172" y="0"/>
                  </a:moveTo>
                  <a:cubicBezTo>
                    <a:pt x="7010" y="0"/>
                    <a:pt x="5844" y="441"/>
                    <a:pt x="4946" y="1323"/>
                  </a:cubicBezTo>
                  <a:cubicBezTo>
                    <a:pt x="3277" y="3024"/>
                    <a:pt x="3182" y="5671"/>
                    <a:pt x="4694" y="7467"/>
                  </a:cubicBezTo>
                  <a:lnTo>
                    <a:pt x="4096" y="8065"/>
                  </a:lnTo>
                  <a:lnTo>
                    <a:pt x="3214" y="7183"/>
                  </a:lnTo>
                  <a:cubicBezTo>
                    <a:pt x="3151" y="7104"/>
                    <a:pt x="3048" y="7065"/>
                    <a:pt x="2942" y="7065"/>
                  </a:cubicBezTo>
                  <a:cubicBezTo>
                    <a:pt x="2836" y="7065"/>
                    <a:pt x="2725" y="7104"/>
                    <a:pt x="2646" y="7183"/>
                  </a:cubicBezTo>
                  <a:cubicBezTo>
                    <a:pt x="2489" y="7341"/>
                    <a:pt x="2489" y="7624"/>
                    <a:pt x="2646" y="7782"/>
                  </a:cubicBezTo>
                  <a:lnTo>
                    <a:pt x="2899" y="8065"/>
                  </a:lnTo>
                  <a:lnTo>
                    <a:pt x="158" y="10806"/>
                  </a:lnTo>
                  <a:cubicBezTo>
                    <a:pt x="0" y="10964"/>
                    <a:pt x="0" y="11247"/>
                    <a:pt x="158" y="11405"/>
                  </a:cubicBezTo>
                  <a:lnTo>
                    <a:pt x="1292" y="12539"/>
                  </a:lnTo>
                  <a:cubicBezTo>
                    <a:pt x="1371" y="12618"/>
                    <a:pt x="1481" y="12657"/>
                    <a:pt x="1591" y="12657"/>
                  </a:cubicBezTo>
                  <a:cubicBezTo>
                    <a:pt x="1701" y="12657"/>
                    <a:pt x="1812" y="12618"/>
                    <a:pt x="1890" y="12539"/>
                  </a:cubicBezTo>
                  <a:lnTo>
                    <a:pt x="4631" y="9798"/>
                  </a:lnTo>
                  <a:lnTo>
                    <a:pt x="4915" y="10050"/>
                  </a:lnTo>
                  <a:cubicBezTo>
                    <a:pt x="4994" y="10129"/>
                    <a:pt x="5104" y="10168"/>
                    <a:pt x="5214" y="10168"/>
                  </a:cubicBezTo>
                  <a:cubicBezTo>
                    <a:pt x="5324" y="10168"/>
                    <a:pt x="5435" y="10129"/>
                    <a:pt x="5513" y="10050"/>
                  </a:cubicBezTo>
                  <a:cubicBezTo>
                    <a:pt x="5671" y="9893"/>
                    <a:pt x="5671" y="9640"/>
                    <a:pt x="5513" y="9483"/>
                  </a:cubicBezTo>
                  <a:lnTo>
                    <a:pt x="4631" y="8601"/>
                  </a:lnTo>
                  <a:lnTo>
                    <a:pt x="5230" y="8034"/>
                  </a:lnTo>
                  <a:cubicBezTo>
                    <a:pt x="6059" y="8730"/>
                    <a:pt x="7090" y="9078"/>
                    <a:pt x="8127" y="9078"/>
                  </a:cubicBezTo>
                  <a:cubicBezTo>
                    <a:pt x="9296" y="9078"/>
                    <a:pt x="10472" y="8635"/>
                    <a:pt x="11373" y="7750"/>
                  </a:cubicBezTo>
                  <a:cubicBezTo>
                    <a:pt x="13138" y="5986"/>
                    <a:pt x="13138" y="3087"/>
                    <a:pt x="11373" y="1323"/>
                  </a:cubicBezTo>
                  <a:cubicBezTo>
                    <a:pt x="10491" y="441"/>
                    <a:pt x="9333" y="0"/>
                    <a:pt x="81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64"/>
            <p:cNvSpPr/>
            <p:nvPr/>
          </p:nvSpPr>
          <p:spPr>
            <a:xfrm>
              <a:off x="-63524775" y="1955275"/>
              <a:ext cx="123675" cy="134700"/>
            </a:xfrm>
            <a:custGeom>
              <a:avLst/>
              <a:gdLst/>
              <a:ahLst/>
              <a:cxnLst/>
              <a:rect l="l" t="t" r="r" b="b"/>
              <a:pathLst>
                <a:path w="4947" h="5388" extrusionOk="0">
                  <a:moveTo>
                    <a:pt x="2458" y="882"/>
                  </a:moveTo>
                  <a:cubicBezTo>
                    <a:pt x="2930" y="882"/>
                    <a:pt x="3308" y="1229"/>
                    <a:pt x="3308" y="1702"/>
                  </a:cubicBezTo>
                  <a:cubicBezTo>
                    <a:pt x="3308" y="2174"/>
                    <a:pt x="2962" y="2521"/>
                    <a:pt x="2458" y="2521"/>
                  </a:cubicBezTo>
                  <a:cubicBezTo>
                    <a:pt x="1985" y="2521"/>
                    <a:pt x="1639" y="2174"/>
                    <a:pt x="1639" y="1702"/>
                  </a:cubicBezTo>
                  <a:cubicBezTo>
                    <a:pt x="1639" y="1229"/>
                    <a:pt x="2048" y="882"/>
                    <a:pt x="2458" y="882"/>
                  </a:cubicBezTo>
                  <a:close/>
                  <a:moveTo>
                    <a:pt x="2458" y="3340"/>
                  </a:moveTo>
                  <a:cubicBezTo>
                    <a:pt x="3245" y="3340"/>
                    <a:pt x="3876" y="3875"/>
                    <a:pt x="4096" y="4600"/>
                  </a:cubicBezTo>
                  <a:lnTo>
                    <a:pt x="883" y="4600"/>
                  </a:lnTo>
                  <a:cubicBezTo>
                    <a:pt x="1040" y="3875"/>
                    <a:pt x="1733" y="3340"/>
                    <a:pt x="2458" y="3340"/>
                  </a:cubicBezTo>
                  <a:close/>
                  <a:moveTo>
                    <a:pt x="2458" y="0"/>
                  </a:moveTo>
                  <a:cubicBezTo>
                    <a:pt x="1576" y="0"/>
                    <a:pt x="820" y="756"/>
                    <a:pt x="820" y="1670"/>
                  </a:cubicBezTo>
                  <a:cubicBezTo>
                    <a:pt x="820" y="2080"/>
                    <a:pt x="977" y="2489"/>
                    <a:pt x="1292" y="2804"/>
                  </a:cubicBezTo>
                  <a:cubicBezTo>
                    <a:pt x="536" y="3245"/>
                    <a:pt x="0" y="4033"/>
                    <a:pt x="0" y="4978"/>
                  </a:cubicBezTo>
                  <a:cubicBezTo>
                    <a:pt x="0" y="5230"/>
                    <a:pt x="189" y="5388"/>
                    <a:pt x="410" y="5388"/>
                  </a:cubicBezTo>
                  <a:lnTo>
                    <a:pt x="4569" y="5388"/>
                  </a:lnTo>
                  <a:cubicBezTo>
                    <a:pt x="4789" y="5388"/>
                    <a:pt x="4947" y="5199"/>
                    <a:pt x="4947" y="4978"/>
                  </a:cubicBezTo>
                  <a:cubicBezTo>
                    <a:pt x="4947" y="4033"/>
                    <a:pt x="4443" y="3245"/>
                    <a:pt x="3655" y="2804"/>
                  </a:cubicBezTo>
                  <a:cubicBezTo>
                    <a:pt x="3939" y="2489"/>
                    <a:pt x="4128" y="2080"/>
                    <a:pt x="4128" y="1670"/>
                  </a:cubicBezTo>
                  <a:cubicBezTo>
                    <a:pt x="4128" y="756"/>
                    <a:pt x="3371" y="0"/>
                    <a:pt x="2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770" name="Google Shape;3770;p64"/>
          <p:cNvCxnSpPr/>
          <p:nvPr/>
        </p:nvCxnSpPr>
        <p:spPr>
          <a:xfrm rot="10800000">
            <a:off x="5039572" y="1825510"/>
            <a:ext cx="0" cy="5784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772" name="Google Shape;3772;p64"/>
          <p:cNvCxnSpPr/>
          <p:nvPr/>
        </p:nvCxnSpPr>
        <p:spPr>
          <a:xfrm rot="10800000">
            <a:off x="3688497" y="2740210"/>
            <a:ext cx="0" cy="5784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773" name="Google Shape;3773;p64"/>
          <p:cNvCxnSpPr/>
          <p:nvPr/>
        </p:nvCxnSpPr>
        <p:spPr>
          <a:xfrm rot="10800000">
            <a:off x="6414297" y="2740210"/>
            <a:ext cx="0" cy="5784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3774" name="Google Shape;3774;p64"/>
          <p:cNvSpPr txBox="1"/>
          <p:nvPr/>
        </p:nvSpPr>
        <p:spPr>
          <a:xfrm>
            <a:off x="634831" y="2972414"/>
            <a:ext cx="2996878" cy="1725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116 ученици от 5. клас;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1 час седмично;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2 учители.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  <a:p>
            <a:pPr algn="ctr"/>
            <a:r>
              <a:rPr lang="ru-RU" dirty="0">
                <a:solidFill>
                  <a:srgbClr val="375A64"/>
                </a:solidFill>
                <a:latin typeface="Comic Sans MS" panose="030F0702030302020204" pitchFamily="66" charset="0"/>
              </a:rPr>
              <a:t>Обединяване на два учебни часа в един, които  се провеждат през </a:t>
            </a:r>
            <a:r>
              <a:rPr lang="en-GB" dirty="0">
                <a:solidFill>
                  <a:srgbClr val="375A64"/>
                </a:solidFill>
                <a:latin typeface="Comic Sans MS" panose="030F0702030302020204" pitchFamily="66" charset="0"/>
              </a:rPr>
              <a:t>II </a:t>
            </a:r>
            <a:r>
              <a:rPr lang="bg-BG" dirty="0">
                <a:solidFill>
                  <a:srgbClr val="375A64"/>
                </a:solidFill>
                <a:latin typeface="Comic Sans MS" panose="030F0702030302020204" pitchFamily="66" charset="0"/>
              </a:rPr>
              <a:t>срок</a:t>
            </a:r>
            <a:r>
              <a:rPr lang="ru-RU" dirty="0">
                <a:solidFill>
                  <a:srgbClr val="375A64"/>
                </a:solidFill>
                <a:latin typeface="Comic Sans MS" panose="030F0702030302020204" pitchFamily="66" charset="0"/>
              </a:rPr>
              <a:t>. </a:t>
            </a:r>
            <a:endParaRPr lang="en-US" dirty="0">
              <a:solidFill>
                <a:srgbClr val="375A64"/>
              </a:solidFill>
              <a:latin typeface="Comic Sans MS" panose="030F0702030302020204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bg-BG"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bg-BG"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775" name="Google Shape;3775;p64"/>
          <p:cNvSpPr txBox="1"/>
          <p:nvPr/>
        </p:nvSpPr>
        <p:spPr>
          <a:xfrm>
            <a:off x="2947284" y="906997"/>
            <a:ext cx="1425600" cy="10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bg-BG" sz="1400" dirty="0">
                <a:solidFill>
                  <a:srgbClr val="375A64"/>
                </a:solidFill>
                <a:latin typeface="Comic Sans MS" panose="030F0702030302020204" pitchFamily="66" charset="0"/>
              </a:rPr>
              <a:t>Нов учебен предмет и нова у</a:t>
            </a:r>
            <a:r>
              <a:rPr lang="ru-RU" sz="1400" dirty="0">
                <a:solidFill>
                  <a:srgbClr val="375A64"/>
                </a:solidFill>
                <a:latin typeface="Comic Sans MS" panose="030F0702030302020204" pitchFamily="66" charset="0"/>
              </a:rPr>
              <a:t>чебната програма</a:t>
            </a:r>
            <a:r>
              <a:rPr lang="bg-BG" sz="1400" dirty="0">
                <a:solidFill>
                  <a:srgbClr val="375A64"/>
                </a:solidFill>
                <a:latin typeface="Comic Sans MS" panose="030F0702030302020204" pitchFamily="66" charset="0"/>
              </a:rPr>
              <a:t>, организирана на модули.</a:t>
            </a:r>
            <a:endParaRPr lang="en-US" sz="1400" dirty="0">
              <a:solidFill>
                <a:srgbClr val="375A64"/>
              </a:solidFill>
              <a:latin typeface="Comic Sans MS" panose="030F0702030302020204" pitchFamily="66" charset="0"/>
            </a:endParaRPr>
          </a:p>
        </p:txBody>
      </p:sp>
      <p:sp>
        <p:nvSpPr>
          <p:cNvPr id="3776" name="Google Shape;3776;p64"/>
          <p:cNvSpPr txBox="1"/>
          <p:nvPr/>
        </p:nvSpPr>
        <p:spPr>
          <a:xfrm>
            <a:off x="4326862" y="2905635"/>
            <a:ext cx="1425600" cy="10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1400" dirty="0">
                <a:solidFill>
                  <a:srgbClr val="375A64"/>
                </a:solidFill>
                <a:latin typeface="Comic Sans MS" panose="030F0702030302020204" pitchFamily="66" charset="0"/>
              </a:rPr>
              <a:t>Учителският екип натрупва опит.</a:t>
            </a:r>
            <a:endParaRPr lang="en-US" sz="1400" dirty="0">
              <a:solidFill>
                <a:srgbClr val="375A64"/>
              </a:solidFill>
              <a:latin typeface="Comic Sans MS" panose="030F0702030302020204" pitchFamily="66" charset="0"/>
            </a:endParaRPr>
          </a:p>
        </p:txBody>
      </p:sp>
      <p:sp>
        <p:nvSpPr>
          <p:cNvPr id="3778" name="Google Shape;3778;p64"/>
          <p:cNvSpPr txBox="1"/>
          <p:nvPr/>
        </p:nvSpPr>
        <p:spPr>
          <a:xfrm>
            <a:off x="5596597" y="1107493"/>
            <a:ext cx="3196955" cy="10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1400" dirty="0">
                <a:solidFill>
                  <a:srgbClr val="375A64"/>
                </a:solidFill>
                <a:latin typeface="Comic Sans MS" panose="030F0702030302020204" pitchFamily="66" charset="0"/>
              </a:rPr>
              <a:t>На учениците се поставят задачи или проекти от реалния свят и  се прилагат знания от различни дисциплини.</a:t>
            </a:r>
            <a:endParaRPr lang="en-US" sz="1400" dirty="0">
              <a:solidFill>
                <a:srgbClr val="375A64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Google Shape;1011;p43">
            <a:extLst>
              <a:ext uri="{FF2B5EF4-FFF2-40B4-BE49-F238E27FC236}">
                <a16:creationId xmlns:a16="http://schemas.microsoft.com/office/drawing/2014/main" id="{28938112-DDA5-A812-7F8F-6E6FBD83CD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1906" y="254268"/>
            <a:ext cx="8612094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Въведение в STEM и програмиране 5. клас</a:t>
            </a:r>
          </a:p>
        </p:txBody>
      </p:sp>
    </p:spTree>
    <p:extLst>
      <p:ext uri="{BB962C8B-B14F-4D97-AF65-F5344CB8AC3E}">
        <p14:creationId xmlns:p14="http://schemas.microsoft.com/office/powerpoint/2010/main" val="1747829718"/>
      </p:ext>
    </p:extLst>
  </p:cSld>
  <p:clrMapOvr>
    <a:masterClrMapping/>
  </p:clrMapOvr>
</p:sld>
</file>

<file path=ppt/theme/theme1.xml><?xml version="1.0" encoding="utf-8"?>
<a:theme xmlns:a="http://schemas.openxmlformats.org/drawingml/2006/main" name="IT Services by Slidesgo">
  <a:themeElements>
    <a:clrScheme name="Simple Light">
      <a:dk1>
        <a:srgbClr val="343434"/>
      </a:dk1>
      <a:lt1>
        <a:srgbClr val="FFFFFF"/>
      </a:lt1>
      <a:dk2>
        <a:srgbClr val="343434"/>
      </a:dk2>
      <a:lt2>
        <a:srgbClr val="F0F7ED"/>
      </a:lt2>
      <a:accent1>
        <a:srgbClr val="00899D"/>
      </a:accent1>
      <a:accent2>
        <a:srgbClr val="FF7210"/>
      </a:accent2>
      <a:accent3>
        <a:srgbClr val="343434"/>
      </a:accent3>
      <a:accent4>
        <a:srgbClr val="CECECE"/>
      </a:accent4>
      <a:accent5>
        <a:srgbClr val="00BBC1"/>
      </a:accent5>
      <a:accent6>
        <a:srgbClr val="D5DEE4"/>
      </a:accent6>
      <a:hlink>
        <a:srgbClr val="F0F7E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</TotalTime>
  <Words>535</Words>
  <Application>Microsoft Office PowerPoint</Application>
  <PresentationFormat>Презентация на цял екран (16:9)</PresentationFormat>
  <Paragraphs>119</Paragraphs>
  <Slides>34</Slides>
  <Notes>10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34</vt:i4>
      </vt:variant>
    </vt:vector>
  </HeadingPairs>
  <TitlesOfParts>
    <vt:vector size="42" baseType="lpstr">
      <vt:lpstr>Roboto</vt:lpstr>
      <vt:lpstr>Barlow</vt:lpstr>
      <vt:lpstr>Arial</vt:lpstr>
      <vt:lpstr>Constantia</vt:lpstr>
      <vt:lpstr>Comic Sans MS</vt:lpstr>
      <vt:lpstr>Muli</vt:lpstr>
      <vt:lpstr>Helvetica Neue</vt:lpstr>
      <vt:lpstr>IT Services by Slidesgo</vt:lpstr>
      <vt:lpstr>Иновации в действие 2023г.</vt:lpstr>
      <vt:lpstr>Презентация на PowerPoint</vt:lpstr>
      <vt:lpstr>Въведение на предмета „Основи на програмирането“</vt:lpstr>
      <vt:lpstr>Времева линия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Въведение в STEM и програмиране 5. клас</vt:lpstr>
      <vt:lpstr>Модули</vt:lpstr>
      <vt:lpstr>Модули</vt:lpstr>
      <vt:lpstr>Национален кръг на състезание по ИТ „IT Знайко“</vt:lpstr>
      <vt:lpstr>Национален ученически конкурс </vt:lpstr>
      <vt:lpstr>Презентация на PowerPoint</vt:lpstr>
      <vt:lpstr>Презентация на PowerPoint</vt:lpstr>
      <vt:lpstr>Безопасен интернет</vt:lpstr>
      <vt:lpstr>Безопасен интернет</vt:lpstr>
      <vt:lpstr>Въведение в STEM и програмиране 6. клас</vt:lpstr>
      <vt:lpstr>Модули</vt:lpstr>
      <vt:lpstr>Модули</vt:lpstr>
      <vt:lpstr>Модули</vt:lpstr>
      <vt:lpstr>Презентация на PowerPoint</vt:lpstr>
      <vt:lpstr>Роботика: Lego Spike Prime</vt:lpstr>
      <vt:lpstr>Роботика: Lego Spike Prime</vt:lpstr>
      <vt:lpstr>Роботика: Edison, InO-Bot, Photon</vt:lpstr>
      <vt:lpstr>Състезания – 6. клас</vt:lpstr>
      <vt:lpstr>Анкета – 6. клас</vt:lpstr>
      <vt:lpstr>Анкета – 6. клас</vt:lpstr>
      <vt:lpstr>Анкета – 6. клас </vt:lpstr>
      <vt:lpstr>Анкета – 6. клас</vt:lpstr>
      <vt:lpstr>Анкета – 6. клас </vt:lpstr>
      <vt:lpstr>Анкета – 6. клас</vt:lpstr>
      <vt:lpstr>Анкета – 6. клас 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 Services</dc:title>
  <dc:creator>Admin</dc:creator>
  <cp:lastModifiedBy>Антония Раднева Василева</cp:lastModifiedBy>
  <cp:revision>63</cp:revision>
  <dcterms:modified xsi:type="dcterms:W3CDTF">2023-07-22T17:14:51Z</dcterms:modified>
</cp:coreProperties>
</file>